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1"/>
  </p:notesMasterIdLst>
  <p:sldIdLst>
    <p:sldId id="256" r:id="rId2"/>
    <p:sldId id="257" r:id="rId3"/>
    <p:sldId id="340" r:id="rId4"/>
    <p:sldId id="342" r:id="rId5"/>
    <p:sldId id="346" r:id="rId6"/>
    <p:sldId id="343" r:id="rId7"/>
    <p:sldId id="345" r:id="rId8"/>
    <p:sldId id="348" r:id="rId9"/>
    <p:sldId id="347" r:id="rId10"/>
    <p:sldId id="353" r:id="rId11"/>
    <p:sldId id="355" r:id="rId12"/>
    <p:sldId id="365" r:id="rId13"/>
    <p:sldId id="357" r:id="rId14"/>
    <p:sldId id="366" r:id="rId15"/>
    <p:sldId id="367" r:id="rId16"/>
    <p:sldId id="358" r:id="rId17"/>
    <p:sldId id="359" r:id="rId18"/>
    <p:sldId id="361" r:id="rId19"/>
    <p:sldId id="287" r:id="rId20"/>
  </p:sldIdLst>
  <p:sldSz cx="12192000" cy="6858000"/>
  <p:notesSz cx="6858000" cy="9144000"/>
  <p:custDataLst>
    <p:tags r:id="rId22"/>
  </p:custDataLst>
  <p:defaultTextStyle>
    <a:defPPr>
      <a:defRPr lang="zh-CN"/>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3FF"/>
    <a:srgbClr val="00B4FF"/>
    <a:srgbClr val="0079FF"/>
    <a:srgbClr val="1AF9E8"/>
    <a:srgbClr val="00FFFF"/>
    <a:srgbClr val="9AC1DD"/>
    <a:srgbClr val="00091B"/>
    <a:srgbClr val="000931"/>
    <a:srgbClr val="C5F6FF"/>
    <a:srgbClr val="003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3" autoAdjust="0"/>
    <p:restoredTop sz="95886" autoAdjust="0"/>
  </p:normalViewPr>
  <p:slideViewPr>
    <p:cSldViewPr snapToGrid="0" snapToObjects="1">
      <p:cViewPr varScale="1">
        <p:scale>
          <a:sx n="96" d="100"/>
          <a:sy n="96" d="100"/>
        </p:scale>
        <p:origin x="45" y="3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iagrams/_rels/data1.xml.rels><?xml version="1.0" encoding="UTF-8" standalone="yes"?>
<Relationships xmlns="http://schemas.openxmlformats.org/package/2006/relationships"><Relationship Id="rId1" Type="http://schemas.openxmlformats.org/officeDocument/2006/relationships/image" Target="../media/image8.jpg"/></Relationships>
</file>

<file path=ppt/diagrams/_rels/data2.xml.rels><?xml version="1.0" encoding="UTF-8" standalone="yes"?>
<Relationships xmlns="http://schemas.openxmlformats.org/package/2006/relationships"><Relationship Id="rId1" Type="http://schemas.openxmlformats.org/officeDocument/2006/relationships/image" Target="../media/image9.jpg"/></Relationships>
</file>

<file path=ppt/diagrams/_rels/data3.xml.rels><?xml version="1.0" encoding="UTF-8" standalone="yes"?>
<Relationships xmlns="http://schemas.openxmlformats.org/package/2006/relationships"><Relationship Id="rId1" Type="http://schemas.openxmlformats.org/officeDocument/2006/relationships/image" Target="../media/image10.jpg"/></Relationships>
</file>

<file path=ppt/diagrams/_rels/data4.xml.rels><?xml version="1.0" encoding="UTF-8" standalone="yes"?>
<Relationships xmlns="http://schemas.openxmlformats.org/package/2006/relationships"><Relationship Id="rId1" Type="http://schemas.openxmlformats.org/officeDocument/2006/relationships/image" Target="../media/image19.jpg"/></Relationships>
</file>

<file path=ppt/diagrams/_rels/data5.xml.rels><?xml version="1.0" encoding="UTF-8" standalone="yes"?>
<Relationships xmlns="http://schemas.openxmlformats.org/package/2006/relationships"><Relationship Id="rId1" Type="http://schemas.openxmlformats.org/officeDocument/2006/relationships/image" Target="../media/image20.jpg"/></Relationships>
</file>

<file path=ppt/diagrams/_rels/data6.xml.rels><?xml version="1.0" encoding="UTF-8" standalone="yes"?>
<Relationships xmlns="http://schemas.openxmlformats.org/package/2006/relationships"><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8.jpg"/></Relationships>
</file>

<file path=ppt/diagrams/_rels/drawing2.xml.rels><?xml version="1.0" encoding="UTF-8" standalone="yes"?>
<Relationships xmlns="http://schemas.openxmlformats.org/package/2006/relationships"><Relationship Id="rId1" Type="http://schemas.openxmlformats.org/officeDocument/2006/relationships/image" Target="../media/image9.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5.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6.xml.rels><?xml version="1.0" encoding="UTF-8" standalone="yes"?>
<Relationships xmlns="http://schemas.openxmlformats.org/package/2006/relationships"><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12556" custLinFactNeighborY="9850"/>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a:solidFill>
            <a:schemeClr val="tx1">
              <a:lumMod val="65000"/>
              <a:lumOff val="35000"/>
              <a:alpha val="90000"/>
            </a:schemeClr>
          </a:solidFill>
        </a:ln>
      </dgm:spPr>
    </dgm:pt>
  </dgm:ptLst>
  <dgm:cxnLst>
    <dgm:cxn modelId="{F1C51529-97B4-4EA1-A3B8-91182A1B4885}" type="presOf" srcId="{BE287C42-CD8A-42CE-8E3E-73C352BD5920}" destId="{8120550C-BC87-497C-9931-B1A996EE60C0}" srcOrd="0" destOrd="0" presId="urn:microsoft.com/office/officeart/2005/8/layout/bList2#1"/>
    <dgm:cxn modelId="{CD36FB71-B4A5-48D5-B7A5-6AFC897FE154}" type="presOf" srcId="{7A236058-1BB6-40B9-9348-7BFCF74797F7}" destId="{E0F6C998-5693-4BDD-9069-AF61DC425B3A}" srcOrd="1" destOrd="0" presId="urn:microsoft.com/office/officeart/2005/8/layout/bList2#1"/>
    <dgm:cxn modelId="{D9316698-39D8-4F7E-8EAB-EB5920BCB109}"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9A29BCE8-DD7E-46C6-98D5-0F641FABBC14}" type="presParOf" srcId="{8120550C-BC87-497C-9931-B1A996EE60C0}" destId="{DBB6DB41-98F6-46AA-B628-CAF983E62B48}" srcOrd="0" destOrd="0" presId="urn:microsoft.com/office/officeart/2005/8/layout/bList2#1"/>
    <dgm:cxn modelId="{D55D6C98-FBFA-4B97-ACCB-120FA406DA30}" type="presParOf" srcId="{DBB6DB41-98F6-46AA-B628-CAF983E62B48}" destId="{A523E08F-BB9E-46F9-A45A-A55A85EE4841}" srcOrd="0" destOrd="0" presId="urn:microsoft.com/office/officeart/2005/8/layout/bList2#1"/>
    <dgm:cxn modelId="{04D3C537-300B-477C-A992-C8E14A7E4512}" type="presParOf" srcId="{DBB6DB41-98F6-46AA-B628-CAF983E62B48}" destId="{8341A2DB-1040-453E-BC64-20AB0EC705B0}" srcOrd="1" destOrd="0" presId="urn:microsoft.com/office/officeart/2005/8/layout/bList2#1"/>
    <dgm:cxn modelId="{2759E683-A346-42B9-8A2E-AD35D0BB1BA4}" type="presParOf" srcId="{DBB6DB41-98F6-46AA-B628-CAF983E62B48}" destId="{E0F6C998-5693-4BDD-9069-AF61DC425B3A}" srcOrd="2" destOrd="0" presId="urn:microsoft.com/office/officeart/2005/8/layout/bList2#1"/>
    <dgm:cxn modelId="{F3B36D30-99F0-484C-926F-52DEE620E11A}"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41" custLinFactNeighborY="42878"/>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a:solidFill>
            <a:schemeClr val="tx1">
              <a:lumMod val="65000"/>
              <a:lumOff val="35000"/>
              <a:alpha val="90000"/>
            </a:schemeClr>
          </a:solidFill>
        </a:ln>
      </dgm:spPr>
    </dgm:pt>
  </dgm:ptLst>
  <dgm:cxnLst>
    <dgm:cxn modelId="{FD7A9F34-0259-4281-95D5-C937EC3C5B0B}" type="presOf" srcId="{BE287C42-CD8A-42CE-8E3E-73C352BD5920}" destId="{8120550C-BC87-497C-9931-B1A996EE60C0}" srcOrd="0" destOrd="0" presId="urn:microsoft.com/office/officeart/2005/8/layout/bList2#1"/>
    <dgm:cxn modelId="{664FE06A-833B-47D4-8E3B-514A0B632339}" type="presOf" srcId="{7A236058-1BB6-40B9-9348-7BFCF74797F7}" destId="{E0F6C998-5693-4BDD-9069-AF61DC425B3A}" srcOrd="1" destOrd="0" presId="urn:microsoft.com/office/officeart/2005/8/layout/bList2#1"/>
    <dgm:cxn modelId="{49FC67A5-CDAD-4D6A-A42D-FC62C595AB9A}"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B8273BEA-6E10-4696-A016-DE46698ED086}" type="presParOf" srcId="{8120550C-BC87-497C-9931-B1A996EE60C0}" destId="{DBB6DB41-98F6-46AA-B628-CAF983E62B48}" srcOrd="0" destOrd="0" presId="urn:microsoft.com/office/officeart/2005/8/layout/bList2#1"/>
    <dgm:cxn modelId="{7DB622E3-DD40-4238-9636-7F8274655A6C}" type="presParOf" srcId="{DBB6DB41-98F6-46AA-B628-CAF983E62B48}" destId="{A523E08F-BB9E-46F9-A45A-A55A85EE4841}" srcOrd="0" destOrd="0" presId="urn:microsoft.com/office/officeart/2005/8/layout/bList2#1"/>
    <dgm:cxn modelId="{BBF80919-271F-4DD5-B92F-C38571AD3210}" type="presParOf" srcId="{DBB6DB41-98F6-46AA-B628-CAF983E62B48}" destId="{8341A2DB-1040-453E-BC64-20AB0EC705B0}" srcOrd="1" destOrd="0" presId="urn:microsoft.com/office/officeart/2005/8/layout/bList2#1"/>
    <dgm:cxn modelId="{75B46317-6494-4A45-B1E4-D062D47D64A6}" type="presParOf" srcId="{DBB6DB41-98F6-46AA-B628-CAF983E62B48}" destId="{E0F6C998-5693-4BDD-9069-AF61DC425B3A}" srcOrd="2" destOrd="0" presId="urn:microsoft.com/office/officeart/2005/8/layout/bList2#1"/>
    <dgm:cxn modelId="{DF924D94-4425-4089-8006-F94B61574AC1}"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41" custLinFactNeighborY="42878"/>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9050">
          <a:solidFill>
            <a:schemeClr val="tx1">
              <a:lumMod val="65000"/>
              <a:lumOff val="35000"/>
              <a:alpha val="90000"/>
            </a:schemeClr>
          </a:solidFill>
        </a:ln>
      </dgm:spPr>
    </dgm:pt>
  </dgm:ptLst>
  <dgm:cxnLst>
    <dgm:cxn modelId="{E90D38B7-FA1C-4531-9EEE-354D07EB4D88}" type="presOf" srcId="{7A236058-1BB6-40B9-9348-7BFCF74797F7}" destId="{E0F6C998-5693-4BDD-9069-AF61DC425B3A}" srcOrd="1" destOrd="0" presId="urn:microsoft.com/office/officeart/2005/8/layout/bList2#1"/>
    <dgm:cxn modelId="{6DC9F0C4-08B1-47D7-B833-205CE4051562}" type="presOf" srcId="{BE287C42-CD8A-42CE-8E3E-73C352BD5920}" destId="{8120550C-BC87-497C-9931-B1A996EE60C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61594EED-5A89-44EE-87B1-74F358AB677B}" type="presOf" srcId="{7A236058-1BB6-40B9-9348-7BFCF74797F7}" destId="{8341A2DB-1040-453E-BC64-20AB0EC705B0}" srcOrd="0" destOrd="0" presId="urn:microsoft.com/office/officeart/2005/8/layout/bList2#1"/>
    <dgm:cxn modelId="{B93E00E1-8FEB-4EA1-A14B-BD31324FA139}" type="presParOf" srcId="{8120550C-BC87-497C-9931-B1A996EE60C0}" destId="{DBB6DB41-98F6-46AA-B628-CAF983E62B48}" srcOrd="0" destOrd="0" presId="urn:microsoft.com/office/officeart/2005/8/layout/bList2#1"/>
    <dgm:cxn modelId="{E6B12678-839E-4DB9-9FFB-F8558197C46D}" type="presParOf" srcId="{DBB6DB41-98F6-46AA-B628-CAF983E62B48}" destId="{A523E08F-BB9E-46F9-A45A-A55A85EE4841}" srcOrd="0" destOrd="0" presId="urn:microsoft.com/office/officeart/2005/8/layout/bList2#1"/>
    <dgm:cxn modelId="{7FAA825B-218B-402B-92FD-BEAA8ADA8CC0}" type="presParOf" srcId="{DBB6DB41-98F6-46AA-B628-CAF983E62B48}" destId="{8341A2DB-1040-453E-BC64-20AB0EC705B0}" srcOrd="1" destOrd="0" presId="urn:microsoft.com/office/officeart/2005/8/layout/bList2#1"/>
    <dgm:cxn modelId="{881DBC91-5DC0-40F8-A403-C3D06FEB1875}" type="presParOf" srcId="{DBB6DB41-98F6-46AA-B628-CAF983E62B48}" destId="{E0F6C998-5693-4BDD-9069-AF61DC425B3A}" srcOrd="2" destOrd="0" presId="urn:microsoft.com/office/officeart/2005/8/layout/bList2#1"/>
    <dgm:cxn modelId="{21FD0BAD-ECF2-4A71-A92B-DA38EC4DB824}"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41" custLinFactNeighborY="22348"/>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9050">
          <a:noFill/>
        </a:ln>
      </dgm:spPr>
    </dgm:pt>
  </dgm:ptLst>
  <dgm:cxnLst>
    <dgm:cxn modelId="{95E29145-42D7-4004-9EEA-2E0D64001A18}" type="presOf" srcId="{7A236058-1BB6-40B9-9348-7BFCF74797F7}" destId="{8341A2DB-1040-453E-BC64-20AB0EC705B0}" srcOrd="0" destOrd="0" presId="urn:microsoft.com/office/officeart/2005/8/layout/bList2#1"/>
    <dgm:cxn modelId="{517D1EA6-66D4-49DF-A182-35377C693591}" type="presOf" srcId="{7A236058-1BB6-40B9-9348-7BFCF74797F7}" destId="{E0F6C998-5693-4BDD-9069-AF61DC425B3A}" srcOrd="1"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58C61EF1-D124-493F-8FA6-57955D8970D6}" type="presOf" srcId="{BE287C42-CD8A-42CE-8E3E-73C352BD5920}" destId="{8120550C-BC87-497C-9931-B1A996EE60C0}" srcOrd="0" destOrd="0" presId="urn:microsoft.com/office/officeart/2005/8/layout/bList2#1"/>
    <dgm:cxn modelId="{3DBB47B0-88FC-4581-AA6C-24BF5C44656D}" type="presParOf" srcId="{8120550C-BC87-497C-9931-B1A996EE60C0}" destId="{DBB6DB41-98F6-46AA-B628-CAF983E62B48}" srcOrd="0" destOrd="0" presId="urn:microsoft.com/office/officeart/2005/8/layout/bList2#1"/>
    <dgm:cxn modelId="{D3357ECE-2983-4E3E-800C-E76CB517D5A2}" type="presParOf" srcId="{DBB6DB41-98F6-46AA-B628-CAF983E62B48}" destId="{A523E08F-BB9E-46F9-A45A-A55A85EE4841}" srcOrd="0" destOrd="0" presId="urn:microsoft.com/office/officeart/2005/8/layout/bList2#1"/>
    <dgm:cxn modelId="{07CAFE6B-43AC-446C-B37B-8A09847B39F1}" type="presParOf" srcId="{DBB6DB41-98F6-46AA-B628-CAF983E62B48}" destId="{8341A2DB-1040-453E-BC64-20AB0EC705B0}" srcOrd="1" destOrd="0" presId="urn:microsoft.com/office/officeart/2005/8/layout/bList2#1"/>
    <dgm:cxn modelId="{72FB3329-C384-4A6D-9CBB-46622638D6D2}" type="presParOf" srcId="{DBB6DB41-98F6-46AA-B628-CAF983E62B48}" destId="{E0F6C998-5693-4BDD-9069-AF61DC425B3A}" srcOrd="2" destOrd="0" presId="urn:microsoft.com/office/officeart/2005/8/layout/bList2#1"/>
    <dgm:cxn modelId="{E5D96DB7-BF21-451D-92BF-A02AA18A8899}"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41" custLinFactNeighborY="22348"/>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9050">
          <a:noFill/>
        </a:ln>
      </dgm:spPr>
    </dgm:pt>
  </dgm:ptLst>
  <dgm:cxnLst>
    <dgm:cxn modelId="{D8134E07-02FD-4D9F-8AE4-699143EA21FC}" type="presOf" srcId="{BE287C42-CD8A-42CE-8E3E-73C352BD5920}" destId="{8120550C-BC87-497C-9931-B1A996EE60C0}" srcOrd="0" destOrd="0" presId="urn:microsoft.com/office/officeart/2005/8/layout/bList2#1"/>
    <dgm:cxn modelId="{28D6DD1A-7629-4A5A-A6F5-04B08FA79D21}" type="presOf" srcId="{7A236058-1BB6-40B9-9348-7BFCF74797F7}" destId="{E0F6C998-5693-4BDD-9069-AF61DC425B3A}" srcOrd="1" destOrd="0" presId="urn:microsoft.com/office/officeart/2005/8/layout/bList2#1"/>
    <dgm:cxn modelId="{6091FB6C-2DF1-47BE-9B60-071DE7E079C1}"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D73FB848-43E9-4273-BC4F-0953227C0337}" type="presParOf" srcId="{8120550C-BC87-497C-9931-B1A996EE60C0}" destId="{DBB6DB41-98F6-46AA-B628-CAF983E62B48}" srcOrd="0" destOrd="0" presId="urn:microsoft.com/office/officeart/2005/8/layout/bList2#1"/>
    <dgm:cxn modelId="{8C8B7F77-4355-407F-8C7F-576D96B3F1DB}" type="presParOf" srcId="{DBB6DB41-98F6-46AA-B628-CAF983E62B48}" destId="{A523E08F-BB9E-46F9-A45A-A55A85EE4841}" srcOrd="0" destOrd="0" presId="urn:microsoft.com/office/officeart/2005/8/layout/bList2#1"/>
    <dgm:cxn modelId="{6B04EBD0-E2D7-4C3E-9920-F712CD837A59}" type="presParOf" srcId="{DBB6DB41-98F6-46AA-B628-CAF983E62B48}" destId="{8341A2DB-1040-453E-BC64-20AB0EC705B0}" srcOrd="1" destOrd="0" presId="urn:microsoft.com/office/officeart/2005/8/layout/bList2#1"/>
    <dgm:cxn modelId="{7D974A9E-408E-4EC3-9BD8-3D1571615FD0}" type="presParOf" srcId="{DBB6DB41-98F6-46AA-B628-CAF983E62B48}" destId="{E0F6C998-5693-4BDD-9069-AF61DC425B3A}" srcOrd="2" destOrd="0" presId="urn:microsoft.com/office/officeart/2005/8/layout/bList2#1"/>
    <dgm:cxn modelId="{FB678549-39C9-4E95-B44F-ED312E417419}"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mj-lt"/>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41" custLinFactNeighborY="22348"/>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a:noFill/>
        </a:ln>
      </dgm:spPr>
    </dgm:pt>
  </dgm:ptLst>
  <dgm:cxnLst>
    <dgm:cxn modelId="{B7736E15-3FB6-4382-B583-479385926546}" type="presOf" srcId="{7A236058-1BB6-40B9-9348-7BFCF74797F7}" destId="{8341A2DB-1040-453E-BC64-20AB0EC705B0}" srcOrd="0" destOrd="0" presId="urn:microsoft.com/office/officeart/2005/8/layout/bList2#1"/>
    <dgm:cxn modelId="{1281F86E-6762-44F4-B674-221D1BAEE559}" type="presOf" srcId="{7A236058-1BB6-40B9-9348-7BFCF74797F7}" destId="{E0F6C998-5693-4BDD-9069-AF61DC425B3A}" srcOrd="1" destOrd="0" presId="urn:microsoft.com/office/officeart/2005/8/layout/bList2#1"/>
    <dgm:cxn modelId="{4AB1BFC9-06EC-4752-80B0-85F1813D57CA}" type="presOf" srcId="{BE287C42-CD8A-42CE-8E3E-73C352BD5920}" destId="{8120550C-BC87-497C-9931-B1A996EE60C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EFFC5BF9-4F8F-4114-9C86-52B1F245629A}" type="presParOf" srcId="{8120550C-BC87-497C-9931-B1A996EE60C0}" destId="{DBB6DB41-98F6-46AA-B628-CAF983E62B48}" srcOrd="0" destOrd="0" presId="urn:microsoft.com/office/officeart/2005/8/layout/bList2#1"/>
    <dgm:cxn modelId="{F78A300F-B132-4489-9293-9612E8EC7C4A}" type="presParOf" srcId="{DBB6DB41-98F6-46AA-B628-CAF983E62B48}" destId="{A523E08F-BB9E-46F9-A45A-A55A85EE4841}" srcOrd="0" destOrd="0" presId="urn:microsoft.com/office/officeart/2005/8/layout/bList2#1"/>
    <dgm:cxn modelId="{BABB9849-605E-4B4A-A551-AEDEFF248326}" type="presParOf" srcId="{DBB6DB41-98F6-46AA-B628-CAF983E62B48}" destId="{8341A2DB-1040-453E-BC64-20AB0EC705B0}" srcOrd="1" destOrd="0" presId="urn:microsoft.com/office/officeart/2005/8/layout/bList2#1"/>
    <dgm:cxn modelId="{DF94F1F6-8920-4824-A2A6-0526D0A7FC7C}" type="presParOf" srcId="{DBB6DB41-98F6-46AA-B628-CAF983E62B48}" destId="{E0F6C998-5693-4BDD-9069-AF61DC425B3A}" srcOrd="2" destOrd="0" presId="urn:microsoft.com/office/officeart/2005/8/layout/bList2#1"/>
    <dgm:cxn modelId="{B5BAF731-943D-4E1A-A3B0-96BAE3669641}"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4028" y="41971"/>
          <a:ext cx="647525" cy="483363"/>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4028" y="525335"/>
          <a:ext cx="647525" cy="20784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84028" y="525335"/>
        <a:ext cx="456003" cy="207846"/>
      </dsp:txXfrm>
    </dsp:sp>
    <dsp:sp modelId="{B6A09970-208A-49BF-904E-B64EBDB1A8AC}">
      <dsp:nvSpPr>
        <dsp:cNvPr id="0" name=""/>
        <dsp:cNvSpPr/>
      </dsp:nvSpPr>
      <dsp:spPr>
        <a:xfrm>
          <a:off x="3357" y="2446"/>
          <a:ext cx="1339975" cy="13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4028" y="41971"/>
          <a:ext cx="647525" cy="483363"/>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4028" y="525335"/>
          <a:ext cx="647525" cy="20784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84028" y="525335"/>
        <a:ext cx="456003" cy="207846"/>
      </dsp:txXfrm>
    </dsp:sp>
    <dsp:sp modelId="{B6A09970-208A-49BF-904E-B64EBDB1A8AC}">
      <dsp:nvSpPr>
        <dsp:cNvPr id="0" name=""/>
        <dsp:cNvSpPr/>
      </dsp:nvSpPr>
      <dsp:spPr>
        <a:xfrm>
          <a:off x="0" y="2446"/>
          <a:ext cx="1339975" cy="13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4028" y="41971"/>
          <a:ext cx="647525" cy="483363"/>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4028" y="525335"/>
          <a:ext cx="647525" cy="20784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84028" y="525335"/>
        <a:ext cx="456003" cy="207846"/>
      </dsp:txXfrm>
    </dsp:sp>
    <dsp:sp modelId="{B6A09970-208A-49BF-904E-B64EBDB1A8AC}">
      <dsp:nvSpPr>
        <dsp:cNvPr id="0" name=""/>
        <dsp:cNvSpPr/>
      </dsp:nvSpPr>
      <dsp:spPr>
        <a:xfrm>
          <a:off x="0" y="2446"/>
          <a:ext cx="1339975" cy="13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95329" y="47615"/>
          <a:ext cx="734612" cy="548372"/>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95329" y="595988"/>
          <a:ext cx="734612" cy="235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95329" y="595988"/>
        <a:ext cx="517332" cy="235800"/>
      </dsp:txXfrm>
    </dsp:sp>
    <dsp:sp modelId="{B6A09970-208A-49BF-904E-B64EBDB1A8AC}">
      <dsp:nvSpPr>
        <dsp:cNvPr id="0" name=""/>
        <dsp:cNvSpPr/>
      </dsp:nvSpPr>
      <dsp:spPr>
        <a:xfrm>
          <a:off x="0" y="2776"/>
          <a:ext cx="1520190" cy="15212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95329" y="47615"/>
          <a:ext cx="734612" cy="548372"/>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95329" y="595988"/>
          <a:ext cx="734612" cy="235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95329" y="595988"/>
        <a:ext cx="517332" cy="235800"/>
      </dsp:txXfrm>
    </dsp:sp>
    <dsp:sp modelId="{B6A09970-208A-49BF-904E-B64EBDB1A8AC}">
      <dsp:nvSpPr>
        <dsp:cNvPr id="0" name=""/>
        <dsp:cNvSpPr/>
      </dsp:nvSpPr>
      <dsp:spPr>
        <a:xfrm>
          <a:off x="0" y="2776"/>
          <a:ext cx="1520190" cy="15212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95329" y="47615"/>
          <a:ext cx="734612" cy="548372"/>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95329" y="595988"/>
          <a:ext cx="734612" cy="235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 </a:t>
          </a:r>
        </a:p>
      </dsp:txBody>
      <dsp:txXfrm>
        <a:off x="95329" y="595988"/>
        <a:ext cx="517332" cy="235800"/>
      </dsp:txXfrm>
    </dsp:sp>
    <dsp:sp modelId="{B6A09970-208A-49BF-904E-B64EBDB1A8AC}">
      <dsp:nvSpPr>
        <dsp:cNvPr id="0" name=""/>
        <dsp:cNvSpPr/>
      </dsp:nvSpPr>
      <dsp:spPr>
        <a:xfrm>
          <a:off x="0" y="2776"/>
          <a:ext cx="1520190" cy="15212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6A51-B9B6-46E3-B5A7-54564ACD7CE5}"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98DCE-E436-446C-AE99-9414D62E8C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10"/>
          </p:nvPr>
        </p:nvSpPr>
        <p:spPr/>
        <p:txBody>
          <a:bodyPr/>
          <a:lstStyle/>
          <a:p>
            <a:fld id="{77598DCE-E436-446C-AE99-9414D62E8C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10</a:t>
            </a:fld>
            <a:endParaRPr lang="zh-CN" altLang="en-US"/>
          </a:p>
        </p:txBody>
      </p:sp>
    </p:spTree>
    <p:extLst>
      <p:ext uri="{BB962C8B-B14F-4D97-AF65-F5344CB8AC3E}">
        <p14:creationId xmlns:p14="http://schemas.microsoft.com/office/powerpoint/2010/main" val="3282176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11</a:t>
            </a:fld>
            <a:endParaRPr lang="zh-CN" altLang="en-US"/>
          </a:p>
        </p:txBody>
      </p:sp>
    </p:spTree>
    <p:extLst>
      <p:ext uri="{BB962C8B-B14F-4D97-AF65-F5344CB8AC3E}">
        <p14:creationId xmlns:p14="http://schemas.microsoft.com/office/powerpoint/2010/main" val="414592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77598DCE-E436-446C-AE99-9414D62E8C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57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540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13</a:t>
            </a:fld>
            <a:endParaRPr lang="zh-CN" altLang="en-US"/>
          </a:p>
        </p:txBody>
      </p:sp>
    </p:spTree>
    <p:extLst>
      <p:ext uri="{BB962C8B-B14F-4D97-AF65-F5344CB8AC3E}">
        <p14:creationId xmlns:p14="http://schemas.microsoft.com/office/powerpoint/2010/main" val="3685095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77598DCE-E436-446C-AE99-9414D62E8C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57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7115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77598DCE-E436-446C-AE99-9414D62E8C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57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076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16</a:t>
            </a:fld>
            <a:endParaRPr lang="zh-CN" altLang="en-US"/>
          </a:p>
        </p:txBody>
      </p:sp>
    </p:spTree>
    <p:extLst>
      <p:ext uri="{BB962C8B-B14F-4D97-AF65-F5344CB8AC3E}">
        <p14:creationId xmlns:p14="http://schemas.microsoft.com/office/powerpoint/2010/main" val="1742435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17</a:t>
            </a:fld>
            <a:endParaRPr lang="zh-CN" altLang="en-US"/>
          </a:p>
        </p:txBody>
      </p:sp>
    </p:spTree>
    <p:extLst>
      <p:ext uri="{BB962C8B-B14F-4D97-AF65-F5344CB8AC3E}">
        <p14:creationId xmlns:p14="http://schemas.microsoft.com/office/powerpoint/2010/main" val="839643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18</a:t>
            </a:fld>
            <a:endParaRPr lang="zh-CN" altLang="en-US"/>
          </a:p>
        </p:txBody>
      </p:sp>
    </p:spTree>
    <p:extLst>
      <p:ext uri="{BB962C8B-B14F-4D97-AF65-F5344CB8AC3E}">
        <p14:creationId xmlns:p14="http://schemas.microsoft.com/office/powerpoint/2010/main" val="280489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a:t>
            </a:fld>
            <a:endParaRPr lang="zh-CN" altLang="en-US"/>
          </a:p>
        </p:txBody>
      </p:sp>
    </p:spTree>
    <p:extLst>
      <p:ext uri="{BB962C8B-B14F-4D97-AF65-F5344CB8AC3E}">
        <p14:creationId xmlns:p14="http://schemas.microsoft.com/office/powerpoint/2010/main" val="339832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5</a:t>
            </a:fld>
            <a:endParaRPr lang="zh-CN" altLang="en-US"/>
          </a:p>
        </p:txBody>
      </p:sp>
    </p:spTree>
    <p:extLst>
      <p:ext uri="{BB962C8B-B14F-4D97-AF65-F5344CB8AC3E}">
        <p14:creationId xmlns:p14="http://schemas.microsoft.com/office/powerpoint/2010/main" val="25068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6</a:t>
            </a:fld>
            <a:endParaRPr lang="zh-CN" altLang="en-US"/>
          </a:p>
        </p:txBody>
      </p:sp>
    </p:spTree>
    <p:extLst>
      <p:ext uri="{BB962C8B-B14F-4D97-AF65-F5344CB8AC3E}">
        <p14:creationId xmlns:p14="http://schemas.microsoft.com/office/powerpoint/2010/main" val="2005664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7</a:t>
            </a:fld>
            <a:endParaRPr lang="zh-CN" altLang="en-US"/>
          </a:p>
        </p:txBody>
      </p:sp>
    </p:spTree>
    <p:extLst>
      <p:ext uri="{BB962C8B-B14F-4D97-AF65-F5344CB8AC3E}">
        <p14:creationId xmlns:p14="http://schemas.microsoft.com/office/powerpoint/2010/main" val="60717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8</a:t>
            </a:fld>
            <a:endParaRPr lang="zh-CN" altLang="en-US"/>
          </a:p>
        </p:txBody>
      </p:sp>
    </p:spTree>
    <p:extLst>
      <p:ext uri="{BB962C8B-B14F-4D97-AF65-F5344CB8AC3E}">
        <p14:creationId xmlns:p14="http://schemas.microsoft.com/office/powerpoint/2010/main" val="366625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9</a:t>
            </a:fld>
            <a:endParaRPr lang="zh-CN" altLang="en-US"/>
          </a:p>
        </p:txBody>
      </p:sp>
    </p:spTree>
    <p:extLst>
      <p:ext uri="{BB962C8B-B14F-4D97-AF65-F5344CB8AC3E}">
        <p14:creationId xmlns:p14="http://schemas.microsoft.com/office/powerpoint/2010/main" val="220775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69956389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91050526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26784659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63431355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8690107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1465644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87003587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38063138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5016073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15774214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A786DE7-2126-6043-A455-667DD03803B5}" type="datetimeFigureOut">
              <a:rPr kumimoji="1" lang="zh-CN" altLang="en-US" smtClean="0"/>
              <a:t>2019/5/12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4530536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86DE7-2126-6043-A455-667DD03803B5}" type="datetimeFigureOut">
              <a:rPr kumimoji="1" lang="zh-CN" altLang="en-US" smtClean="0"/>
              <a:t>2019/5/12</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77495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notesSlide" Target="../notesSlides/notesSlide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jp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jp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image" Target="../media/image1.jpg"/><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notesSlide" Target="../notesSlides/notesSlide18.xml"/><Relationship Id="rId16" Type="http://schemas.openxmlformats.org/officeDocument/2006/relationships/diagramLayout" Target="../diagrams/layout6.xml"/><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7.png"/><Relationship Id="rId9" Type="http://schemas.microsoft.com/office/2007/relationships/diagramDrawing" Target="../diagrams/drawing4.xml"/><Relationship Id="rId14"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jpg"/><Relationship Id="rId21" Type="http://schemas.openxmlformats.org/officeDocument/2006/relationships/image" Target="../media/image12.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5.xml"/><Relationship Id="rId16" Type="http://schemas.openxmlformats.org/officeDocument/2006/relationships/diagramLayout" Target="../diagrams/layout3.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7.pn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jp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9000" b="-9000"/>
          </a:stretch>
        </a:blipFill>
        <a:effectLst/>
      </p:bgPr>
    </p:bg>
    <p:spTree>
      <p:nvGrpSpPr>
        <p:cNvPr id="1" name=""/>
        <p:cNvGrpSpPr/>
        <p:nvPr/>
      </p:nvGrpSpPr>
      <p:grpSpPr>
        <a:xfrm>
          <a:off x="0" y="0"/>
          <a:ext cx="0" cy="0"/>
          <a:chOff x="0" y="0"/>
          <a:chExt cx="0" cy="0"/>
        </a:xfrm>
      </p:grpSpPr>
      <p:sp>
        <p:nvSpPr>
          <p:cNvPr id="5" name="文本框 63"/>
          <p:cNvSpPr txBox="1"/>
          <p:nvPr/>
        </p:nvSpPr>
        <p:spPr>
          <a:xfrm>
            <a:off x="4289699" y="3582887"/>
            <a:ext cx="3922180" cy="338552"/>
          </a:xfrm>
          <a:prstGeom prst="rect">
            <a:avLst/>
          </a:prstGeom>
          <a:noFill/>
        </p:spPr>
        <p:txBody>
          <a:bodyPr wrap="square" lIns="91439" tIns="45719" rIns="91439" bIns="45719" rtlCol="0">
            <a:spAutoFit/>
          </a:bodyPr>
          <a:lstStyle/>
          <a:p>
            <a:pPr algn="ctr"/>
            <a:r>
              <a:rPr lang="en-US" altLang="zh-CN" sz="1600" dirty="0">
                <a:solidFill>
                  <a:schemeClr val="bg1"/>
                </a:solidFill>
                <a:latin typeface="BankGothic Md BT" panose="020B0807020203060204" pitchFamily="34" charset="0"/>
                <a:ea typeface="微软雅黑" panose="020B0503020204020204" pitchFamily="34" charset="-122"/>
                <a:cs typeface="华文中宋"/>
              </a:rPr>
              <a:t>Focus on serving students</a:t>
            </a:r>
            <a:endParaRPr lang="zh-CN" altLang="en-US" sz="1600" dirty="0">
              <a:solidFill>
                <a:schemeClr val="bg1"/>
              </a:solidFill>
              <a:latin typeface="BankGothic Md BT" panose="020B0807020203060204" pitchFamily="34" charset="0"/>
              <a:ea typeface="微软雅黑" panose="020B0503020204020204" pitchFamily="34" charset="-122"/>
              <a:cs typeface="华文中宋"/>
            </a:endParaRPr>
          </a:p>
        </p:txBody>
      </p:sp>
      <p:sp>
        <p:nvSpPr>
          <p:cNvPr id="6" name="文本框 4"/>
          <p:cNvSpPr txBox="1"/>
          <p:nvPr/>
        </p:nvSpPr>
        <p:spPr>
          <a:xfrm>
            <a:off x="4415053" y="3962039"/>
            <a:ext cx="3740387" cy="230832"/>
          </a:xfrm>
          <a:prstGeom prst="rect">
            <a:avLst/>
          </a:prstGeom>
          <a:noFill/>
          <a:effectLst/>
        </p:spPr>
        <p:txBody>
          <a:bodyPr wrap="square" rtlCol="0">
            <a:spAutoFit/>
          </a:bodyPr>
          <a:lstStyle/>
          <a:p>
            <a:pPr algn="ctr">
              <a:lnSpc>
                <a:spcPct val="90000"/>
              </a:lnSpc>
            </a:pPr>
            <a:r>
              <a:rPr kumimoji="1" lang="en-US" altLang="zh-CN" sz="1000" b="1" dirty="0">
                <a:solidFill>
                  <a:schemeClr val="bg1"/>
                </a:solidFill>
                <a:latin typeface="BankGothic Md BT" panose="020B0807020203060204" pitchFamily="34" charset="0"/>
                <a:ea typeface="微软雅黑" panose="020B0503020204020204" pitchFamily="34" charset="-122"/>
                <a:cs typeface="华文中宋"/>
              </a:rPr>
              <a:t>SCS Group</a:t>
            </a:r>
            <a:endParaRPr kumimoji="1" lang="zh-CN" altLang="en-US" sz="1000" b="1" dirty="0">
              <a:solidFill>
                <a:schemeClr val="bg1"/>
              </a:solidFill>
              <a:latin typeface="BankGothic Md BT" panose="020B0807020203060204" pitchFamily="34" charset="0"/>
              <a:ea typeface="微软雅黑" panose="020B0503020204020204" pitchFamily="34" charset="-122"/>
              <a:cs typeface="华文中宋"/>
            </a:endParaRPr>
          </a:p>
        </p:txBody>
      </p:sp>
      <p:grpSp>
        <p:nvGrpSpPr>
          <p:cNvPr id="11" name="组合 10"/>
          <p:cNvGrpSpPr/>
          <p:nvPr/>
        </p:nvGrpSpPr>
        <p:grpSpPr>
          <a:xfrm>
            <a:off x="-13073" y="1"/>
            <a:ext cx="12205073" cy="1797832"/>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nvGrpSpPr>
          <p:cNvPr id="10" name="组合 9"/>
          <p:cNvGrpSpPr/>
          <p:nvPr/>
        </p:nvGrpSpPr>
        <p:grpSpPr>
          <a:xfrm>
            <a:off x="-13072" y="4920221"/>
            <a:ext cx="12205072" cy="1937780"/>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sp>
        <p:nvSpPr>
          <p:cNvPr id="30" name="左上主标题"/>
          <p:cNvSpPr txBox="1"/>
          <p:nvPr/>
        </p:nvSpPr>
        <p:spPr>
          <a:xfrm>
            <a:off x="2766556" y="2619306"/>
            <a:ext cx="6939400" cy="810543"/>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US" altLang="zh-CN" sz="4667" dirty="0">
                <a:effectLst/>
              </a:rPr>
              <a:t>Smart Campus System</a:t>
            </a:r>
            <a:endParaRPr lang="zh-CN" altLang="en-US" sz="4667" dirty="0">
              <a:effectLst/>
            </a:endParaRPr>
          </a:p>
        </p:txBody>
      </p:sp>
      <p:pic>
        <p:nvPicPr>
          <p:cNvPr id="2" name="Rags To Ring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124621" y="6150665"/>
            <a:ext cx="812800" cy="812800"/>
          </a:xfrm>
          <a:prstGeom prst="rect">
            <a:avLst/>
          </a:prstGeom>
        </p:spPr>
      </p:pic>
      <p:pic>
        <p:nvPicPr>
          <p:cNvPr id="3" name="Picture 2">
            <a:extLst>
              <a:ext uri="{FF2B5EF4-FFF2-40B4-BE49-F238E27FC236}">
                <a16:creationId xmlns:a16="http://schemas.microsoft.com/office/drawing/2014/main" id="{2EA8615B-D7FD-4A4C-A6F2-ED34B288F61E}"/>
              </a:ext>
            </a:extLst>
          </p:cNvPr>
          <p:cNvPicPr>
            <a:picLocks noChangeAspect="1"/>
          </p:cNvPicPr>
          <p:nvPr/>
        </p:nvPicPr>
        <p:blipFill>
          <a:blip r:embed="rId9"/>
          <a:stretch>
            <a:fillRect/>
          </a:stretch>
        </p:blipFill>
        <p:spPr>
          <a:xfrm>
            <a:off x="5667139" y="1787402"/>
            <a:ext cx="1138234" cy="1056568"/>
          </a:xfrm>
          <a:prstGeom prst="flowChartConnector">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14:gallery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3.05556E-6 -0.35136 L -3.05556E-6 1.97775E-7 " pathEditMode="relative" ptsTypes="AA">
                                      <p:cBhvr>
                                        <p:cTn id="9" dur="1000" fill="hold"/>
                                        <p:tgtEl>
                                          <p:spTgt spid="11"/>
                                        </p:tgtEl>
                                        <p:attrNameLst>
                                          <p:attrName>ppt_x</p:attrName>
                                          <p:attrName>ppt_y</p:attrName>
                                        </p:attrNameLst>
                                      </p:cBhvr>
                                    </p:animMotion>
                                  </p:childTnLst>
                                  <p:subTnLst>
                                    <p:audio>
                                      <p:cMediaNode vol="19000">
                                        <p:cTn display="0" masterRel="sameClick">
                                          <p:stCondLst>
                                            <p:cond evt="begin" delay="0">
                                              <p:tn val="8"/>
                                            </p:cond>
                                          </p:stCondLst>
                                          <p:endCondLst>
                                            <p:cond evt="onStopAudio" delay="0">
                                              <p:tgtEl>
                                                <p:sldTgt/>
                                              </p:tgtEl>
                                            </p:cond>
                                          </p:endCondLst>
                                        </p:cTn>
                                        <p:tgtEl>
                                          <p:sndTgt r:embed="rId5" name="机械声.wav"/>
                                        </p:tgtEl>
                                      </p:cMediaNode>
                                    </p:audio>
                                  </p:subTnLst>
                                </p:cTn>
                              </p:par>
                              <p:par>
                                <p:cTn id="10" presetID="0" presetClass="path" presetSubtype="0" accel="50000" decel="50000" fill="hold" nodeType="withEffect">
                                  <p:stCondLst>
                                    <p:cond delay="0"/>
                                  </p:stCondLst>
                                  <p:childTnLst>
                                    <p:animMotion origin="layout" path="M -3.61111E-6 0.27998 L -3.61111E-6 8.52905E-7 " pathEditMode="relative" ptsTypes="AA">
                                      <p:cBhvr>
                                        <p:cTn id="11" dur="1000" fill="hold"/>
                                        <p:tgtEl>
                                          <p:spTgt spid="10"/>
                                        </p:tgtEl>
                                        <p:attrNameLst>
                                          <p:attrName>ppt_x</p:attrName>
                                          <p:attrName>ppt_y</p:attrName>
                                        </p:attrNameLst>
                                      </p:cBhvr>
                                    </p:animMotion>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1000"/>
                                        <p:tgtEl>
                                          <p:spTgt spid="30"/>
                                        </p:tgtEl>
                                      </p:cBhvr>
                                    </p:animEffect>
                                  </p:childTnLst>
                                  <p:subTnLst>
                                    <p:audio>
                                      <p:cMediaNode vol="58000">
                                        <p:cTn display="0" masterRel="sameClick">
                                          <p:stCondLst>
                                            <p:cond evt="begin" delay="0">
                                              <p:tn val="13"/>
                                            </p:cond>
                                          </p:stCondLst>
                                          <p:endCondLst>
                                            <p:cond evt="onStopAudio" delay="0">
                                              <p:tgtEl>
                                                <p:sldTgt/>
                                              </p:tgtEl>
                                            </p:cond>
                                          </p:endCondLst>
                                        </p:cTn>
                                        <p:tgtEl>
                                          <p:sndTgt r:embed="rId6" name="voltage.wav"/>
                                        </p:tgtEl>
                                      </p:cMediaNode>
                                    </p:audio>
                                  </p:subTnLst>
                                </p:cTn>
                              </p:par>
                              <p:par>
                                <p:cTn id="16" presetID="35" presetClass="emph" presetSubtype="0" repeatCount="10000" fill="hold" grpId="1" nodeType="withEffect">
                                  <p:stCondLst>
                                    <p:cond delay="0"/>
                                  </p:stCondLst>
                                  <p:childTnLst>
                                    <p:anim calcmode="discrete" valueType="str">
                                      <p:cBhvr>
                                        <p:cTn id="17" dur="50" fill="hold"/>
                                        <p:tgtEl>
                                          <p:spTgt spid="30"/>
                                        </p:tgtEl>
                                        <p:attrNameLst>
                                          <p:attrName>style.visibility</p:attrName>
                                        </p:attrNameLst>
                                      </p:cBhvr>
                                      <p:tavLst>
                                        <p:tav tm="0">
                                          <p:val>
                                            <p:strVal val="hidden"/>
                                          </p:val>
                                        </p:tav>
                                        <p:tav tm="50000">
                                          <p:val>
                                            <p:strVal val="visible"/>
                                          </p:val>
                                        </p:tav>
                                      </p:tavLst>
                                    </p:anim>
                                  </p:childTnLst>
                                  <p:subTnLst>
                                    <p:audio>
                                      <p:cMediaNode vol="58000">
                                        <p:cTn display="0" masterRel="sameClick">
                                          <p:stCondLst>
                                            <p:cond evt="begin" delay="0">
                                              <p:tn val="16"/>
                                            </p:cond>
                                          </p:stCondLst>
                                          <p:endCondLst>
                                            <p:cond evt="onStopAudio" delay="0">
                                              <p:tgtEl>
                                                <p:sldTgt/>
                                              </p:tgtEl>
                                            </p:cond>
                                          </p:endCondLst>
                                        </p:cTn>
                                        <p:tgtEl>
                                          <p:sndTgt r:embed="rId6" name="voltage.wav"/>
                                        </p:tgtEl>
                                      </p:cMediaNode>
                                    </p:audio>
                                  </p:sub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par>
                                <p:cTn id="23" presetID="12" presetClass="entr" presetSubtype="4" fill="hold" grpId="0" nodeType="withEffect">
                                  <p:stCondLst>
                                    <p:cond delay="3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par>
                                <p:cTn id="27" presetID="22" presetClass="entr" presetSubtype="4" fill="hold" nodeType="withEffect">
                                  <p:stCondLst>
                                    <p:cond delay="30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remove" display="0">
                  <p:stCondLst>
                    <p:cond delay="indefinite"/>
                  </p:stCondLst>
                  <p:endCondLst>
                    <p:cond evt="onStopAudio" delay="0">
                      <p:tgtEl>
                        <p:sldTgt/>
                      </p:tgtEl>
                    </p:cond>
                  </p:endCondLst>
                </p:cTn>
                <p:tgtEl>
                  <p:spTgt spid="2"/>
                </p:tgtEl>
              </p:cMediaNode>
            </p:audio>
          </p:childTnLst>
        </p:cTn>
      </p:par>
    </p:tnLst>
    <p:bldLst>
      <p:bldP spid="5" grpId="0"/>
      <p:bldP spid="6" grpId="0"/>
      <p:bldP spid="30" grpId="0"/>
      <p:bldP spid="3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SCS GROUP</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81" name="文本占位符 4"/>
          <p:cNvSpPr txBox="1">
            <a:spLocks/>
          </p:cNvSpPr>
          <p:nvPr>
            <p:custDataLst>
              <p:tags r:id="rId1"/>
            </p:custDataLst>
          </p:nvPr>
        </p:nvSpPr>
        <p:spPr bwMode="auto">
          <a:xfrm>
            <a:off x="4595813" y="1447800"/>
            <a:ext cx="2990851"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685800" indent="-22860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 typeface="Arial" panose="020B0604020202020204" pitchFamily="34" charset="0"/>
              <a:buNone/>
              <a:defRPr/>
            </a:pPr>
            <a:r>
              <a:rPr lang="en-US" altLang="zh-CN" sz="49597" dirty="0">
                <a:latin typeface="Bell MT" panose="02020503060305020303" pitchFamily="18" charset="0"/>
              </a:rPr>
              <a:t>3</a:t>
            </a:r>
            <a:endParaRPr lang="zh-CN" altLang="en-US" sz="49597" dirty="0">
              <a:latin typeface="Bell MT" panose="02020503060305020303" pitchFamily="18" charset="0"/>
            </a:endParaRPr>
          </a:p>
        </p:txBody>
      </p:sp>
      <p:sp>
        <p:nvSpPr>
          <p:cNvPr id="82" name="标题 5"/>
          <p:cNvSpPr txBox="1">
            <a:spLocks/>
          </p:cNvSpPr>
          <p:nvPr>
            <p:custDataLst>
              <p:tags r:id="rId2"/>
            </p:custDataLst>
          </p:nvPr>
        </p:nvSpPr>
        <p:spPr>
          <a:xfrm>
            <a:off x="3482976" y="3167063"/>
            <a:ext cx="5216525" cy="760412"/>
          </a:xfrm>
          <a:prstGeom prst="rect">
            <a:avLst/>
          </a:prstGeom>
          <a:solidFill>
            <a:srgbClr val="FFFFFF">
              <a:alpha val="4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kern="0" dirty="0">
                <a:solidFill>
                  <a:srgbClr val="000000"/>
                </a:solidFill>
                <a:latin typeface="微软雅黑" panose="020B0503020204020204" pitchFamily="34" charset="-122"/>
                <a:ea typeface="微软雅黑" panose="020B0503020204020204" pitchFamily="34" charset="-122"/>
              </a:rPr>
              <a:t>BENEFITS</a:t>
            </a: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83" name="文本占位符 6"/>
          <p:cNvSpPr txBox="1">
            <a:spLocks/>
          </p:cNvSpPr>
          <p:nvPr>
            <p:custDataLst>
              <p:tags r:id="rId3"/>
            </p:custDataLst>
          </p:nvPr>
        </p:nvSpPr>
        <p:spPr>
          <a:xfrm>
            <a:off x="3482976" y="3927476"/>
            <a:ext cx="5216525" cy="338139"/>
          </a:xfrm>
          <a:prstGeom prst="rect">
            <a:avLst/>
          </a:prstGeom>
          <a:solidFill>
            <a:srgbClr val="FFFFFF">
              <a:alpha val="73000"/>
            </a:srgbClr>
          </a:solidFill>
        </p:spPr>
        <p:txBody>
          <a:bodyPr anchor="b">
            <a:norm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defRPr/>
            </a:pPr>
            <a:r>
              <a:rPr lang="en-US" altLang="zh-CN" kern="0">
                <a:solidFill>
                  <a:srgbClr val="7F7F7F"/>
                </a:solidFill>
                <a:latin typeface="Calibri" panose="020F0502020204030204" pitchFamily="34" charset="0"/>
              </a:rPr>
              <a:t>Lorem ipsum dolor</a:t>
            </a:r>
            <a:endParaRPr lang="en-US" altLang="zh-CN" kern="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49624478"/>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684899"/>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BENEFITS</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a:p>
              <a:pPr algn="ct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6" name="Freeform 53"/>
          <p:cNvSpPr>
            <a:spLocks/>
          </p:cNvSpPr>
          <p:nvPr/>
        </p:nvSpPr>
        <p:spPr bwMode="auto">
          <a:xfrm>
            <a:off x="2791071" y="3937001"/>
            <a:ext cx="3291613" cy="2026143"/>
          </a:xfrm>
          <a:custGeom>
            <a:avLst/>
            <a:gdLst>
              <a:gd name="T0" fmla="*/ 112 w 112"/>
              <a:gd name="T1" fmla="*/ 69 h 69"/>
              <a:gd name="T2" fmla="*/ 87 w 112"/>
              <a:gd name="T3" fmla="*/ 55 h 69"/>
              <a:gd name="T4" fmla="*/ 25 w 112"/>
              <a:gd name="T5" fmla="*/ 55 h 69"/>
              <a:gd name="T6" fmla="*/ 0 w 112"/>
              <a:gd name="T7" fmla="*/ 30 h 69"/>
              <a:gd name="T8" fmla="*/ 0 w 112"/>
              <a:gd name="T9" fmla="*/ 25 h 69"/>
              <a:gd name="T10" fmla="*/ 25 w 112"/>
              <a:gd name="T11" fmla="*/ 0 h 69"/>
              <a:gd name="T12" fmla="*/ 87 w 112"/>
              <a:gd name="T13" fmla="*/ 0 h 69"/>
              <a:gd name="T14" fmla="*/ 112 w 112"/>
              <a:gd name="T15" fmla="*/ 25 h 69"/>
              <a:gd name="T16" fmla="*/ 112 w 112"/>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69">
                <a:moveTo>
                  <a:pt x="112" y="69"/>
                </a:moveTo>
                <a:cubicBezTo>
                  <a:pt x="107" y="61"/>
                  <a:pt x="98" y="55"/>
                  <a:pt x="87" y="55"/>
                </a:cubicBezTo>
                <a:cubicBezTo>
                  <a:pt x="25" y="55"/>
                  <a:pt x="25" y="55"/>
                  <a:pt x="25" y="55"/>
                </a:cubicBezTo>
                <a:cubicBezTo>
                  <a:pt x="11" y="55"/>
                  <a:pt x="0" y="43"/>
                  <a:pt x="0" y="30"/>
                </a:cubicBezTo>
                <a:cubicBezTo>
                  <a:pt x="0" y="25"/>
                  <a:pt x="0" y="25"/>
                  <a:pt x="0" y="25"/>
                </a:cubicBezTo>
                <a:cubicBezTo>
                  <a:pt x="0" y="11"/>
                  <a:pt x="11" y="0"/>
                  <a:pt x="25" y="0"/>
                </a:cubicBezTo>
                <a:cubicBezTo>
                  <a:pt x="87" y="0"/>
                  <a:pt x="87" y="0"/>
                  <a:pt x="87" y="0"/>
                </a:cubicBezTo>
                <a:cubicBezTo>
                  <a:pt x="101" y="0"/>
                  <a:pt x="112" y="11"/>
                  <a:pt x="112" y="25"/>
                </a:cubicBezTo>
                <a:lnTo>
                  <a:pt x="112" y="69"/>
                </a:lnTo>
                <a:close/>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56"/>
          <p:cNvSpPr>
            <a:spLocks/>
          </p:cNvSpPr>
          <p:nvPr/>
        </p:nvSpPr>
        <p:spPr bwMode="auto">
          <a:xfrm>
            <a:off x="3562462" y="2538010"/>
            <a:ext cx="2503285" cy="1500591"/>
          </a:xfrm>
          <a:custGeom>
            <a:avLst/>
            <a:gdLst>
              <a:gd name="T0" fmla="*/ 85 w 85"/>
              <a:gd name="T1" fmla="*/ 51 h 51"/>
              <a:gd name="T2" fmla="*/ 66 w 85"/>
              <a:gd name="T3" fmla="*/ 40 h 51"/>
              <a:gd name="T4" fmla="*/ 19 w 85"/>
              <a:gd name="T5" fmla="*/ 40 h 51"/>
              <a:gd name="T6" fmla="*/ 0 w 85"/>
              <a:gd name="T7" fmla="*/ 22 h 51"/>
              <a:gd name="T8" fmla="*/ 0 w 85"/>
              <a:gd name="T9" fmla="*/ 18 h 51"/>
              <a:gd name="T10" fmla="*/ 19 w 85"/>
              <a:gd name="T11" fmla="*/ 0 h 51"/>
              <a:gd name="T12" fmla="*/ 66 w 85"/>
              <a:gd name="T13" fmla="*/ 0 h 51"/>
              <a:gd name="T14" fmla="*/ 85 w 85"/>
              <a:gd name="T15" fmla="*/ 18 h 51"/>
              <a:gd name="T16" fmla="*/ 85 w 8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1">
                <a:moveTo>
                  <a:pt x="85" y="51"/>
                </a:moveTo>
                <a:cubicBezTo>
                  <a:pt x="81" y="45"/>
                  <a:pt x="74" y="40"/>
                  <a:pt x="66" y="40"/>
                </a:cubicBezTo>
                <a:cubicBezTo>
                  <a:pt x="19" y="40"/>
                  <a:pt x="19" y="40"/>
                  <a:pt x="19" y="40"/>
                </a:cubicBezTo>
                <a:cubicBezTo>
                  <a:pt x="9" y="40"/>
                  <a:pt x="0" y="32"/>
                  <a:pt x="0" y="22"/>
                </a:cubicBezTo>
                <a:cubicBezTo>
                  <a:pt x="0" y="18"/>
                  <a:pt x="0" y="18"/>
                  <a:pt x="0" y="18"/>
                </a:cubicBezTo>
                <a:cubicBezTo>
                  <a:pt x="0" y="8"/>
                  <a:pt x="9" y="0"/>
                  <a:pt x="19" y="0"/>
                </a:cubicBezTo>
                <a:cubicBezTo>
                  <a:pt x="66" y="0"/>
                  <a:pt x="66" y="0"/>
                  <a:pt x="66" y="0"/>
                </a:cubicBezTo>
                <a:cubicBezTo>
                  <a:pt x="76" y="0"/>
                  <a:pt x="85" y="8"/>
                  <a:pt x="85" y="18"/>
                </a:cubicBezTo>
                <a:lnTo>
                  <a:pt x="85" y="51"/>
                </a:ln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58"/>
          <p:cNvSpPr>
            <a:spLocks/>
          </p:cNvSpPr>
          <p:nvPr/>
        </p:nvSpPr>
        <p:spPr bwMode="auto">
          <a:xfrm>
            <a:off x="6245471" y="3299736"/>
            <a:ext cx="2938943" cy="1791027"/>
          </a:xfrm>
          <a:custGeom>
            <a:avLst/>
            <a:gdLst>
              <a:gd name="T0" fmla="*/ 0 w 100"/>
              <a:gd name="T1" fmla="*/ 61 h 61"/>
              <a:gd name="T2" fmla="*/ 22 w 100"/>
              <a:gd name="T3" fmla="*/ 48 h 61"/>
              <a:gd name="T4" fmla="*/ 78 w 100"/>
              <a:gd name="T5" fmla="*/ 48 h 61"/>
              <a:gd name="T6" fmla="*/ 100 w 100"/>
              <a:gd name="T7" fmla="*/ 26 h 61"/>
              <a:gd name="T8" fmla="*/ 100 w 100"/>
              <a:gd name="T9" fmla="*/ 22 h 61"/>
              <a:gd name="T10" fmla="*/ 78 w 100"/>
              <a:gd name="T11" fmla="*/ 0 h 61"/>
              <a:gd name="T12" fmla="*/ 22 w 100"/>
              <a:gd name="T13" fmla="*/ 0 h 61"/>
              <a:gd name="T14" fmla="*/ 0 w 100"/>
              <a:gd name="T15" fmla="*/ 22 h 61"/>
              <a:gd name="T16" fmla="*/ 0 w 100"/>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1">
                <a:moveTo>
                  <a:pt x="0" y="61"/>
                </a:moveTo>
                <a:cubicBezTo>
                  <a:pt x="4" y="54"/>
                  <a:pt x="13" y="48"/>
                  <a:pt x="22" y="48"/>
                </a:cubicBezTo>
                <a:cubicBezTo>
                  <a:pt x="78" y="48"/>
                  <a:pt x="78" y="48"/>
                  <a:pt x="78" y="48"/>
                </a:cubicBezTo>
                <a:cubicBezTo>
                  <a:pt x="90" y="48"/>
                  <a:pt x="100" y="38"/>
                  <a:pt x="100" y="26"/>
                </a:cubicBezTo>
                <a:cubicBezTo>
                  <a:pt x="100" y="22"/>
                  <a:pt x="100" y="22"/>
                  <a:pt x="100" y="22"/>
                </a:cubicBezTo>
                <a:cubicBezTo>
                  <a:pt x="100" y="10"/>
                  <a:pt x="90" y="0"/>
                  <a:pt x="78" y="0"/>
                </a:cubicBezTo>
                <a:cubicBezTo>
                  <a:pt x="22" y="0"/>
                  <a:pt x="22" y="0"/>
                  <a:pt x="22" y="0"/>
                </a:cubicBezTo>
                <a:cubicBezTo>
                  <a:pt x="10" y="0"/>
                  <a:pt x="0" y="10"/>
                  <a:pt x="0" y="22"/>
                </a:cubicBezTo>
                <a:lnTo>
                  <a:pt x="0" y="61"/>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60"/>
          <p:cNvSpPr>
            <a:spLocks/>
          </p:cNvSpPr>
          <p:nvPr/>
        </p:nvSpPr>
        <p:spPr bwMode="auto">
          <a:xfrm>
            <a:off x="6245471" y="2108200"/>
            <a:ext cx="2116037" cy="1293136"/>
          </a:xfrm>
          <a:custGeom>
            <a:avLst/>
            <a:gdLst>
              <a:gd name="T0" fmla="*/ 0 w 72"/>
              <a:gd name="T1" fmla="*/ 44 h 44"/>
              <a:gd name="T2" fmla="*/ 16 w 72"/>
              <a:gd name="T3" fmla="*/ 34 h 44"/>
              <a:gd name="T4" fmla="*/ 56 w 72"/>
              <a:gd name="T5" fmla="*/ 34 h 44"/>
              <a:gd name="T6" fmla="*/ 72 w 72"/>
              <a:gd name="T7" fmla="*/ 18 h 44"/>
              <a:gd name="T8" fmla="*/ 72 w 72"/>
              <a:gd name="T9" fmla="*/ 16 h 44"/>
              <a:gd name="T10" fmla="*/ 56 w 72"/>
              <a:gd name="T11" fmla="*/ 0 h 44"/>
              <a:gd name="T12" fmla="*/ 16 w 72"/>
              <a:gd name="T13" fmla="*/ 0 h 44"/>
              <a:gd name="T14" fmla="*/ 0 w 72"/>
              <a:gd name="T15" fmla="*/ 16 h 44"/>
              <a:gd name="T16" fmla="*/ 0 w 7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1" name="Rectangle 16"/>
          <p:cNvSpPr/>
          <p:nvPr/>
        </p:nvSpPr>
        <p:spPr>
          <a:xfrm>
            <a:off x="266498" y="4132386"/>
            <a:ext cx="2628699" cy="1446935"/>
          </a:xfrm>
          <a:prstGeom prst="rect">
            <a:avLst/>
          </a:prstGeom>
        </p:spPr>
        <p:txBody>
          <a:bodyPr wrap="square">
            <a:spAutoFit/>
          </a:bodyPr>
          <a:lstStyle/>
          <a:p>
            <a:r>
              <a:rPr lang="en-US" sz="1467" dirty="0">
                <a:solidFill>
                  <a:schemeClr val="bg1">
                    <a:lumMod val="85000"/>
                  </a:schemeClr>
                </a:solidFill>
              </a:rPr>
              <a:t>Using the smart campus system can achieve better supervision of students, thus improving the efficiency of students attending classes and the fairness of ratings.</a:t>
            </a:r>
          </a:p>
        </p:txBody>
      </p:sp>
      <p:sp>
        <p:nvSpPr>
          <p:cNvPr id="13" name="Rectangle 18"/>
          <p:cNvSpPr/>
          <p:nvPr/>
        </p:nvSpPr>
        <p:spPr>
          <a:xfrm>
            <a:off x="717492" y="2703160"/>
            <a:ext cx="2809324" cy="995401"/>
          </a:xfrm>
          <a:prstGeom prst="rect">
            <a:avLst/>
          </a:prstGeom>
        </p:spPr>
        <p:txBody>
          <a:bodyPr wrap="square">
            <a:spAutoFit/>
          </a:bodyPr>
          <a:lstStyle/>
          <a:p>
            <a:r>
              <a:rPr lang="en-US" sz="1467" dirty="0">
                <a:solidFill>
                  <a:schemeClr val="bg1">
                    <a:lumMod val="85000"/>
                  </a:schemeClr>
                </a:solidFill>
              </a:rPr>
              <a:t>The final product can be produced into a mobile app, which is free, easy to install, convenient and fast.</a:t>
            </a:r>
          </a:p>
        </p:txBody>
      </p:sp>
      <p:sp>
        <p:nvSpPr>
          <p:cNvPr id="15" name="Rectangle 20"/>
          <p:cNvSpPr/>
          <p:nvPr/>
        </p:nvSpPr>
        <p:spPr>
          <a:xfrm>
            <a:off x="8483250" y="2180132"/>
            <a:ext cx="2743200" cy="769634"/>
          </a:xfrm>
          <a:prstGeom prst="rect">
            <a:avLst/>
          </a:prstGeom>
        </p:spPr>
        <p:txBody>
          <a:bodyPr wrap="square">
            <a:spAutoFit/>
          </a:bodyPr>
          <a:lstStyle/>
          <a:p>
            <a:r>
              <a:rPr lang="en-US" sz="1467" dirty="0">
                <a:solidFill>
                  <a:schemeClr val="bg1">
                    <a:lumMod val="85000"/>
                  </a:schemeClr>
                </a:solidFill>
              </a:rPr>
              <a:t>Simply open the sweep button below to easily identify other people's information</a:t>
            </a:r>
          </a:p>
        </p:txBody>
      </p:sp>
      <p:sp>
        <p:nvSpPr>
          <p:cNvPr id="18" name="Rectangle 22"/>
          <p:cNvSpPr/>
          <p:nvPr/>
        </p:nvSpPr>
        <p:spPr>
          <a:xfrm>
            <a:off x="9184414" y="3399977"/>
            <a:ext cx="2946400" cy="1446935"/>
          </a:xfrm>
          <a:prstGeom prst="rect">
            <a:avLst/>
          </a:prstGeom>
        </p:spPr>
        <p:txBody>
          <a:bodyPr wrap="square">
            <a:spAutoFit/>
          </a:bodyPr>
          <a:lstStyle/>
          <a:p>
            <a:r>
              <a:rPr lang="en-US" sz="1467" dirty="0">
                <a:solidFill>
                  <a:schemeClr val="bg1">
                    <a:lumMod val="85000"/>
                  </a:schemeClr>
                </a:solidFill>
              </a:rPr>
              <a:t>The teachers can get to know all the students in a short time and also guarantee the accuracy of the check-in. The students can quickly understand each other and get familiar with them.</a:t>
            </a:r>
          </a:p>
        </p:txBody>
      </p:sp>
      <p:sp>
        <p:nvSpPr>
          <p:cNvPr id="19" name="TextBox 24"/>
          <p:cNvSpPr txBox="1"/>
          <p:nvPr/>
        </p:nvSpPr>
        <p:spPr>
          <a:xfrm>
            <a:off x="4201891" y="2733242"/>
            <a:ext cx="1453240" cy="748795"/>
          </a:xfrm>
          <a:prstGeom prst="rect">
            <a:avLst/>
          </a:prstGeom>
          <a:noFill/>
        </p:spPr>
        <p:txBody>
          <a:bodyPr wrap="square" rtlCol="0">
            <a:spAutoFit/>
          </a:bodyPr>
          <a:lstStyle/>
          <a:p>
            <a:pPr algn="ctr"/>
            <a:r>
              <a:rPr lang="en-US" altLang="zh-CN" sz="2133" dirty="0">
                <a:solidFill>
                  <a:schemeClr val="bg1"/>
                </a:solidFill>
                <a:latin typeface="+mj-lt"/>
              </a:rPr>
              <a:t>Fast</a:t>
            </a:r>
          </a:p>
          <a:p>
            <a:pPr algn="ctr"/>
            <a:r>
              <a:rPr lang="en-US" sz="2133" dirty="0">
                <a:solidFill>
                  <a:schemeClr val="bg1"/>
                </a:solidFill>
                <a:latin typeface="+mj-lt"/>
              </a:rPr>
              <a:t>convenient</a:t>
            </a:r>
          </a:p>
        </p:txBody>
      </p:sp>
      <p:sp>
        <p:nvSpPr>
          <p:cNvPr id="20" name="TextBox 25"/>
          <p:cNvSpPr txBox="1"/>
          <p:nvPr/>
        </p:nvSpPr>
        <p:spPr>
          <a:xfrm>
            <a:off x="6646109" y="2485863"/>
            <a:ext cx="1449008" cy="420564"/>
          </a:xfrm>
          <a:prstGeom prst="rect">
            <a:avLst/>
          </a:prstGeom>
          <a:noFill/>
        </p:spPr>
        <p:txBody>
          <a:bodyPr wrap="square" rtlCol="0">
            <a:spAutoFit/>
          </a:bodyPr>
          <a:lstStyle/>
          <a:p>
            <a:r>
              <a:rPr lang="en-US" altLang="zh-CN" sz="2133" dirty="0">
                <a:solidFill>
                  <a:schemeClr val="bg1"/>
                </a:solidFill>
                <a:latin typeface="+mj-lt"/>
              </a:rPr>
              <a:t>Easy </a:t>
            </a:r>
            <a:r>
              <a:rPr lang="en-US" sz="2133" dirty="0">
                <a:solidFill>
                  <a:schemeClr val="bg1"/>
                </a:solidFill>
                <a:latin typeface="+mj-lt"/>
              </a:rPr>
              <a:t>scan it</a:t>
            </a:r>
          </a:p>
        </p:txBody>
      </p:sp>
      <p:grpSp>
        <p:nvGrpSpPr>
          <p:cNvPr id="21" name="Group 26"/>
          <p:cNvGrpSpPr/>
          <p:nvPr/>
        </p:nvGrpSpPr>
        <p:grpSpPr>
          <a:xfrm>
            <a:off x="3657600" y="4529058"/>
            <a:ext cx="493499" cy="489381"/>
            <a:chOff x="8469313" y="3354388"/>
            <a:chExt cx="479426" cy="477837"/>
          </a:xfrm>
          <a:solidFill>
            <a:schemeClr val="bg1"/>
          </a:solidFill>
        </p:grpSpPr>
        <p:sp>
          <p:nvSpPr>
            <p:cNvPr id="22" name="Rectangle 27"/>
            <p:cNvSpPr>
              <a:spLocks noChangeArrowheads="1"/>
            </p:cNvSpPr>
            <p:nvPr/>
          </p:nvSpPr>
          <p:spPr bwMode="auto">
            <a:xfrm>
              <a:off x="8528051" y="3441700"/>
              <a:ext cx="357188"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3" name="Freeform 28"/>
            <p:cNvSpPr>
              <a:spLocks/>
            </p:cNvSpPr>
            <p:nvPr/>
          </p:nvSpPr>
          <p:spPr bwMode="auto">
            <a:xfrm>
              <a:off x="8648701" y="3530600"/>
              <a:ext cx="85725" cy="90487"/>
            </a:xfrm>
            <a:custGeom>
              <a:avLst/>
              <a:gdLst>
                <a:gd name="T0" fmla="*/ 3 w 23"/>
                <a:gd name="T1" fmla="*/ 22 h 24"/>
                <a:gd name="T2" fmla="*/ 0 w 23"/>
                <a:gd name="T3" fmla="*/ 21 h 24"/>
                <a:gd name="T4" fmla="*/ 0 w 23"/>
                <a:gd name="T5" fmla="*/ 4 h 24"/>
                <a:gd name="T6" fmla="*/ 4 w 23"/>
                <a:gd name="T7" fmla="*/ 0 h 24"/>
                <a:gd name="T8" fmla="*/ 21 w 23"/>
                <a:gd name="T9" fmla="*/ 0 h 24"/>
                <a:gd name="T10" fmla="*/ 22 w 23"/>
                <a:gd name="T11" fmla="*/ 3 h 24"/>
                <a:gd name="T12" fmla="*/ 3 w 23"/>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3" y="22"/>
                  </a:moveTo>
                  <a:cubicBezTo>
                    <a:pt x="1" y="24"/>
                    <a:pt x="0" y="23"/>
                    <a:pt x="0" y="21"/>
                  </a:cubicBezTo>
                  <a:cubicBezTo>
                    <a:pt x="0" y="4"/>
                    <a:pt x="0" y="4"/>
                    <a:pt x="0" y="4"/>
                  </a:cubicBezTo>
                  <a:cubicBezTo>
                    <a:pt x="0" y="2"/>
                    <a:pt x="2" y="0"/>
                    <a:pt x="4" y="0"/>
                  </a:cubicBezTo>
                  <a:cubicBezTo>
                    <a:pt x="21" y="0"/>
                    <a:pt x="21" y="0"/>
                    <a:pt x="21" y="0"/>
                  </a:cubicBezTo>
                  <a:cubicBezTo>
                    <a:pt x="23" y="0"/>
                    <a:pt x="23" y="1"/>
                    <a:pt x="22" y="3"/>
                  </a:cubicBez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4" name="Freeform 29"/>
            <p:cNvSpPr>
              <a:spLocks noEditPoints="1"/>
            </p:cNvSpPr>
            <p:nvPr/>
          </p:nvSpPr>
          <p:spPr bwMode="auto">
            <a:xfrm>
              <a:off x="8656638" y="3538538"/>
              <a:ext cx="250825" cy="252412"/>
            </a:xfrm>
            <a:custGeom>
              <a:avLst/>
              <a:gdLst>
                <a:gd name="T0" fmla="*/ 61 w 67"/>
                <a:gd name="T1" fmla="*/ 27 h 67"/>
                <a:gd name="T2" fmla="*/ 48 w 67"/>
                <a:gd name="T3" fmla="*/ 27 h 67"/>
                <a:gd name="T4" fmla="*/ 37 w 67"/>
                <a:gd name="T5" fmla="*/ 16 h 67"/>
                <a:gd name="T6" fmla="*/ 37 w 67"/>
                <a:gd name="T7" fmla="*/ 3 h 67"/>
                <a:gd name="T8" fmla="*/ 25 w 67"/>
                <a:gd name="T9" fmla="*/ 4 h 67"/>
                <a:gd name="T10" fmla="*/ 4 w 67"/>
                <a:gd name="T11" fmla="*/ 25 h 67"/>
                <a:gd name="T12" fmla="*/ 2 w 67"/>
                <a:gd name="T13" fmla="*/ 37 h 67"/>
                <a:gd name="T14" fmla="*/ 16 w 67"/>
                <a:gd name="T15" fmla="*/ 37 h 67"/>
                <a:gd name="T16" fmla="*/ 27 w 67"/>
                <a:gd name="T17" fmla="*/ 48 h 67"/>
                <a:gd name="T18" fmla="*/ 27 w 67"/>
                <a:gd name="T19" fmla="*/ 62 h 67"/>
                <a:gd name="T20" fmla="*/ 32 w 67"/>
                <a:gd name="T21" fmla="*/ 67 h 67"/>
                <a:gd name="T22" fmla="*/ 39 w 67"/>
                <a:gd name="T23" fmla="*/ 60 h 67"/>
                <a:gd name="T24" fmla="*/ 60 w 67"/>
                <a:gd name="T25" fmla="*/ 39 h 67"/>
                <a:gd name="T26" fmla="*/ 67 w 67"/>
                <a:gd name="T27" fmla="*/ 32 h 67"/>
                <a:gd name="T28" fmla="*/ 61 w 67"/>
                <a:gd name="T29" fmla="*/ 27 h 67"/>
                <a:gd name="T30" fmla="*/ 43 w 67"/>
                <a:gd name="T31" fmla="*/ 31 h 67"/>
                <a:gd name="T32" fmla="*/ 44 w 67"/>
                <a:gd name="T33" fmla="*/ 44 h 67"/>
                <a:gd name="T34" fmla="*/ 31 w 67"/>
                <a:gd name="T35" fmla="*/ 43 h 67"/>
                <a:gd name="T36" fmla="*/ 21 w 67"/>
                <a:gd name="T37" fmla="*/ 33 h 67"/>
                <a:gd name="T38" fmla="*/ 20 w 67"/>
                <a:gd name="T39" fmla="*/ 20 h 67"/>
                <a:gd name="T40" fmla="*/ 33 w 67"/>
                <a:gd name="T41" fmla="*/ 21 h 67"/>
                <a:gd name="T42" fmla="*/ 43 w 67"/>
                <a:gd name="T4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7">
                  <a:moveTo>
                    <a:pt x="61" y="27"/>
                  </a:moveTo>
                  <a:cubicBezTo>
                    <a:pt x="58" y="31"/>
                    <a:pt x="51" y="31"/>
                    <a:pt x="48" y="27"/>
                  </a:cubicBezTo>
                  <a:cubicBezTo>
                    <a:pt x="37" y="16"/>
                    <a:pt x="37" y="16"/>
                    <a:pt x="37" y="16"/>
                  </a:cubicBezTo>
                  <a:cubicBezTo>
                    <a:pt x="33" y="13"/>
                    <a:pt x="33" y="6"/>
                    <a:pt x="37" y="3"/>
                  </a:cubicBezTo>
                  <a:cubicBezTo>
                    <a:pt x="33" y="0"/>
                    <a:pt x="28" y="1"/>
                    <a:pt x="25" y="4"/>
                  </a:cubicBezTo>
                  <a:cubicBezTo>
                    <a:pt x="4" y="25"/>
                    <a:pt x="4" y="25"/>
                    <a:pt x="4" y="25"/>
                  </a:cubicBezTo>
                  <a:cubicBezTo>
                    <a:pt x="1" y="28"/>
                    <a:pt x="0" y="33"/>
                    <a:pt x="2" y="37"/>
                  </a:cubicBezTo>
                  <a:cubicBezTo>
                    <a:pt x="6" y="33"/>
                    <a:pt x="12" y="34"/>
                    <a:pt x="16" y="37"/>
                  </a:cubicBezTo>
                  <a:cubicBezTo>
                    <a:pt x="27" y="48"/>
                    <a:pt x="27" y="48"/>
                    <a:pt x="27" y="48"/>
                  </a:cubicBezTo>
                  <a:cubicBezTo>
                    <a:pt x="30" y="52"/>
                    <a:pt x="30" y="58"/>
                    <a:pt x="27" y="62"/>
                  </a:cubicBezTo>
                  <a:cubicBezTo>
                    <a:pt x="32" y="67"/>
                    <a:pt x="32" y="67"/>
                    <a:pt x="32" y="67"/>
                  </a:cubicBezTo>
                  <a:cubicBezTo>
                    <a:pt x="39" y="60"/>
                    <a:pt x="39" y="60"/>
                    <a:pt x="39" y="60"/>
                  </a:cubicBezTo>
                  <a:cubicBezTo>
                    <a:pt x="60" y="39"/>
                    <a:pt x="60" y="39"/>
                    <a:pt x="60" y="39"/>
                  </a:cubicBezTo>
                  <a:cubicBezTo>
                    <a:pt x="67" y="32"/>
                    <a:pt x="67" y="32"/>
                    <a:pt x="67" y="32"/>
                  </a:cubicBezTo>
                  <a:lnTo>
                    <a:pt x="61" y="27"/>
                  </a:lnTo>
                  <a:close/>
                  <a:moveTo>
                    <a:pt x="43" y="31"/>
                  </a:moveTo>
                  <a:cubicBezTo>
                    <a:pt x="47" y="35"/>
                    <a:pt x="47" y="41"/>
                    <a:pt x="44" y="44"/>
                  </a:cubicBezTo>
                  <a:cubicBezTo>
                    <a:pt x="41" y="48"/>
                    <a:pt x="35" y="47"/>
                    <a:pt x="31" y="43"/>
                  </a:cubicBezTo>
                  <a:cubicBezTo>
                    <a:pt x="21" y="33"/>
                    <a:pt x="21" y="33"/>
                    <a:pt x="21" y="33"/>
                  </a:cubicBezTo>
                  <a:cubicBezTo>
                    <a:pt x="17" y="29"/>
                    <a:pt x="16" y="23"/>
                    <a:pt x="20" y="20"/>
                  </a:cubicBezTo>
                  <a:cubicBezTo>
                    <a:pt x="23" y="17"/>
                    <a:pt x="29" y="17"/>
                    <a:pt x="33" y="21"/>
                  </a:cubicBezTo>
                  <a:lnTo>
                    <a:pt x="4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5" name="Freeform 30"/>
            <p:cNvSpPr>
              <a:spLocks/>
            </p:cNvSpPr>
            <p:nvPr/>
          </p:nvSpPr>
          <p:spPr bwMode="auto">
            <a:xfrm>
              <a:off x="8788401" y="3673475"/>
              <a:ext cx="160338" cy="158750"/>
            </a:xfrm>
            <a:custGeom>
              <a:avLst/>
              <a:gdLst>
                <a:gd name="T0" fmla="*/ 35 w 43"/>
                <a:gd name="T1" fmla="*/ 0 h 42"/>
                <a:gd name="T2" fmla="*/ 31 w 43"/>
                <a:gd name="T3" fmla="*/ 4 h 42"/>
                <a:gd name="T4" fmla="*/ 5 w 43"/>
                <a:gd name="T5" fmla="*/ 30 h 42"/>
                <a:gd name="T6" fmla="*/ 0 w 43"/>
                <a:gd name="T7" fmla="*/ 35 h 42"/>
                <a:gd name="T8" fmla="*/ 5 w 43"/>
                <a:gd name="T9" fmla="*/ 40 h 42"/>
                <a:gd name="T10" fmla="*/ 14 w 43"/>
                <a:gd name="T11" fmla="*/ 40 h 42"/>
                <a:gd name="T12" fmla="*/ 41 w 43"/>
                <a:gd name="T13" fmla="*/ 13 h 42"/>
                <a:gd name="T14" fmla="*/ 41 w 43"/>
                <a:gd name="T15" fmla="*/ 5 h 42"/>
                <a:gd name="T16" fmla="*/ 35 w 4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2">
                  <a:moveTo>
                    <a:pt x="35" y="0"/>
                  </a:moveTo>
                  <a:cubicBezTo>
                    <a:pt x="31" y="4"/>
                    <a:pt x="31" y="4"/>
                    <a:pt x="31" y="4"/>
                  </a:cubicBezTo>
                  <a:cubicBezTo>
                    <a:pt x="5" y="30"/>
                    <a:pt x="5" y="30"/>
                    <a:pt x="5" y="30"/>
                  </a:cubicBezTo>
                  <a:cubicBezTo>
                    <a:pt x="0" y="35"/>
                    <a:pt x="0" y="35"/>
                    <a:pt x="0" y="35"/>
                  </a:cubicBezTo>
                  <a:cubicBezTo>
                    <a:pt x="5" y="40"/>
                    <a:pt x="5" y="40"/>
                    <a:pt x="5" y="40"/>
                  </a:cubicBezTo>
                  <a:cubicBezTo>
                    <a:pt x="8" y="42"/>
                    <a:pt x="12" y="42"/>
                    <a:pt x="14" y="40"/>
                  </a:cubicBezTo>
                  <a:cubicBezTo>
                    <a:pt x="41" y="13"/>
                    <a:pt x="41" y="13"/>
                    <a:pt x="41" y="13"/>
                  </a:cubicBezTo>
                  <a:cubicBezTo>
                    <a:pt x="43" y="11"/>
                    <a:pt x="43" y="7"/>
                    <a:pt x="41" y="5"/>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Rectangle 31"/>
            <p:cNvSpPr>
              <a:spLocks noChangeArrowheads="1"/>
            </p:cNvSpPr>
            <p:nvPr/>
          </p:nvSpPr>
          <p:spPr bwMode="auto">
            <a:xfrm>
              <a:off x="8528051" y="3502025"/>
              <a:ext cx="6032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7" name="Freeform 32"/>
            <p:cNvSpPr>
              <a:spLocks noEditPoints="1"/>
            </p:cNvSpPr>
            <p:nvPr/>
          </p:nvSpPr>
          <p:spPr bwMode="auto">
            <a:xfrm>
              <a:off x="8469313" y="3354388"/>
              <a:ext cx="476250" cy="387350"/>
            </a:xfrm>
            <a:custGeom>
              <a:avLst/>
              <a:gdLst>
                <a:gd name="T0" fmla="*/ 120 w 127"/>
                <a:gd name="T1" fmla="*/ 0 h 103"/>
                <a:gd name="T2" fmla="*/ 7 w 127"/>
                <a:gd name="T3" fmla="*/ 0 h 103"/>
                <a:gd name="T4" fmla="*/ 0 w 127"/>
                <a:gd name="T5" fmla="*/ 6 h 103"/>
                <a:gd name="T6" fmla="*/ 0 w 127"/>
                <a:gd name="T7" fmla="*/ 96 h 103"/>
                <a:gd name="T8" fmla="*/ 7 w 127"/>
                <a:gd name="T9" fmla="*/ 103 h 103"/>
                <a:gd name="T10" fmla="*/ 64 w 127"/>
                <a:gd name="T11" fmla="*/ 103 h 103"/>
                <a:gd name="T12" fmla="*/ 64 w 127"/>
                <a:gd name="T13" fmla="*/ 102 h 103"/>
                <a:gd name="T14" fmla="*/ 56 w 127"/>
                <a:gd name="T15" fmla="*/ 95 h 103"/>
                <a:gd name="T16" fmla="*/ 8 w 127"/>
                <a:gd name="T17" fmla="*/ 95 h 103"/>
                <a:gd name="T18" fmla="*/ 8 w 127"/>
                <a:gd name="T19" fmla="*/ 15 h 103"/>
                <a:gd name="T20" fmla="*/ 119 w 127"/>
                <a:gd name="T21" fmla="*/ 15 h 103"/>
                <a:gd name="T22" fmla="*/ 119 w 127"/>
                <a:gd name="T23" fmla="*/ 73 h 103"/>
                <a:gd name="T24" fmla="*/ 120 w 127"/>
                <a:gd name="T25" fmla="*/ 74 h 103"/>
                <a:gd name="T26" fmla="*/ 120 w 127"/>
                <a:gd name="T27" fmla="*/ 74 h 103"/>
                <a:gd name="T28" fmla="*/ 126 w 127"/>
                <a:gd name="T29" fmla="*/ 79 h 103"/>
                <a:gd name="T30" fmla="*/ 127 w 127"/>
                <a:gd name="T31" fmla="*/ 80 h 103"/>
                <a:gd name="T32" fmla="*/ 127 w 127"/>
                <a:gd name="T33" fmla="*/ 6 h 103"/>
                <a:gd name="T34" fmla="*/ 120 w 127"/>
                <a:gd name="T35" fmla="*/ 0 h 103"/>
                <a:gd name="T36" fmla="*/ 15 w 127"/>
                <a:gd name="T37" fmla="*/ 10 h 103"/>
                <a:gd name="T38" fmla="*/ 8 w 127"/>
                <a:gd name="T39" fmla="*/ 10 h 103"/>
                <a:gd name="T40" fmla="*/ 8 w 127"/>
                <a:gd name="T41" fmla="*/ 5 h 103"/>
                <a:gd name="T42" fmla="*/ 15 w 127"/>
                <a:gd name="T43" fmla="*/ 5 h 103"/>
                <a:gd name="T44" fmla="*/ 15 w 127"/>
                <a:gd name="T45" fmla="*/ 10 h 103"/>
                <a:gd name="T46" fmla="*/ 119 w 127"/>
                <a:gd name="T47" fmla="*/ 10 h 103"/>
                <a:gd name="T48" fmla="*/ 88 w 127"/>
                <a:gd name="T49" fmla="*/ 10 h 103"/>
                <a:gd name="T50" fmla="*/ 88 w 127"/>
                <a:gd name="T51" fmla="*/ 5 h 103"/>
                <a:gd name="T52" fmla="*/ 119 w 127"/>
                <a:gd name="T53" fmla="*/ 5 h 103"/>
                <a:gd name="T54" fmla="*/ 119 w 127"/>
                <a:gd name="T55"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103">
                  <a:moveTo>
                    <a:pt x="120" y="0"/>
                  </a:moveTo>
                  <a:cubicBezTo>
                    <a:pt x="7" y="0"/>
                    <a:pt x="7" y="0"/>
                    <a:pt x="7" y="0"/>
                  </a:cubicBezTo>
                  <a:cubicBezTo>
                    <a:pt x="3" y="0"/>
                    <a:pt x="0" y="3"/>
                    <a:pt x="0" y="6"/>
                  </a:cubicBezTo>
                  <a:cubicBezTo>
                    <a:pt x="0" y="96"/>
                    <a:pt x="0" y="96"/>
                    <a:pt x="0" y="96"/>
                  </a:cubicBezTo>
                  <a:cubicBezTo>
                    <a:pt x="0" y="100"/>
                    <a:pt x="3" y="103"/>
                    <a:pt x="7" y="103"/>
                  </a:cubicBezTo>
                  <a:cubicBezTo>
                    <a:pt x="64" y="103"/>
                    <a:pt x="64" y="103"/>
                    <a:pt x="64" y="103"/>
                  </a:cubicBezTo>
                  <a:cubicBezTo>
                    <a:pt x="64" y="103"/>
                    <a:pt x="64" y="102"/>
                    <a:pt x="64" y="102"/>
                  </a:cubicBezTo>
                  <a:cubicBezTo>
                    <a:pt x="56" y="95"/>
                    <a:pt x="56" y="95"/>
                    <a:pt x="56" y="95"/>
                  </a:cubicBezTo>
                  <a:cubicBezTo>
                    <a:pt x="8" y="95"/>
                    <a:pt x="8" y="95"/>
                    <a:pt x="8" y="95"/>
                  </a:cubicBezTo>
                  <a:cubicBezTo>
                    <a:pt x="8" y="15"/>
                    <a:pt x="8" y="15"/>
                    <a:pt x="8" y="15"/>
                  </a:cubicBezTo>
                  <a:cubicBezTo>
                    <a:pt x="119" y="15"/>
                    <a:pt x="119" y="15"/>
                    <a:pt x="119" y="15"/>
                  </a:cubicBezTo>
                  <a:cubicBezTo>
                    <a:pt x="119" y="73"/>
                    <a:pt x="119" y="73"/>
                    <a:pt x="119" y="73"/>
                  </a:cubicBezTo>
                  <a:cubicBezTo>
                    <a:pt x="120" y="74"/>
                    <a:pt x="120" y="74"/>
                    <a:pt x="120" y="74"/>
                  </a:cubicBezTo>
                  <a:cubicBezTo>
                    <a:pt x="120" y="74"/>
                    <a:pt x="120" y="74"/>
                    <a:pt x="120" y="74"/>
                  </a:cubicBezTo>
                  <a:cubicBezTo>
                    <a:pt x="126" y="79"/>
                    <a:pt x="126" y="79"/>
                    <a:pt x="126" y="79"/>
                  </a:cubicBezTo>
                  <a:cubicBezTo>
                    <a:pt x="127" y="80"/>
                    <a:pt x="127" y="80"/>
                    <a:pt x="127" y="80"/>
                  </a:cubicBezTo>
                  <a:cubicBezTo>
                    <a:pt x="127" y="6"/>
                    <a:pt x="127" y="6"/>
                    <a:pt x="127" y="6"/>
                  </a:cubicBezTo>
                  <a:cubicBezTo>
                    <a:pt x="127" y="3"/>
                    <a:pt x="124" y="0"/>
                    <a:pt x="120" y="0"/>
                  </a:cubicBezTo>
                  <a:close/>
                  <a:moveTo>
                    <a:pt x="15" y="10"/>
                  </a:moveTo>
                  <a:cubicBezTo>
                    <a:pt x="8" y="10"/>
                    <a:pt x="8" y="10"/>
                    <a:pt x="8" y="10"/>
                  </a:cubicBezTo>
                  <a:cubicBezTo>
                    <a:pt x="8" y="5"/>
                    <a:pt x="8" y="5"/>
                    <a:pt x="8" y="5"/>
                  </a:cubicBezTo>
                  <a:cubicBezTo>
                    <a:pt x="15" y="5"/>
                    <a:pt x="15" y="5"/>
                    <a:pt x="15" y="5"/>
                  </a:cubicBezTo>
                  <a:lnTo>
                    <a:pt x="15" y="10"/>
                  </a:lnTo>
                  <a:close/>
                  <a:moveTo>
                    <a:pt x="119" y="10"/>
                  </a:moveTo>
                  <a:cubicBezTo>
                    <a:pt x="88" y="10"/>
                    <a:pt x="88" y="10"/>
                    <a:pt x="88" y="10"/>
                  </a:cubicBezTo>
                  <a:cubicBezTo>
                    <a:pt x="88" y="5"/>
                    <a:pt x="88" y="5"/>
                    <a:pt x="88" y="5"/>
                  </a:cubicBezTo>
                  <a:cubicBezTo>
                    <a:pt x="119" y="5"/>
                    <a:pt x="119" y="5"/>
                    <a:pt x="119" y="5"/>
                  </a:cubicBezTo>
                  <a:lnTo>
                    <a:pt x="11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28" name="TextBox 33"/>
          <p:cNvSpPr txBox="1"/>
          <p:nvPr/>
        </p:nvSpPr>
        <p:spPr>
          <a:xfrm>
            <a:off x="4359883" y="4427802"/>
            <a:ext cx="1633418" cy="748795"/>
          </a:xfrm>
          <a:prstGeom prst="rect">
            <a:avLst/>
          </a:prstGeom>
          <a:noFill/>
        </p:spPr>
        <p:txBody>
          <a:bodyPr wrap="square" rtlCol="0">
            <a:spAutoFit/>
          </a:bodyPr>
          <a:lstStyle/>
          <a:p>
            <a:pPr algn="ctr"/>
            <a:r>
              <a:rPr lang="en-US" sz="2133" dirty="0">
                <a:solidFill>
                  <a:schemeClr val="bg1"/>
                </a:solidFill>
                <a:latin typeface="+mj-lt"/>
              </a:rPr>
              <a:t>Supervision</a:t>
            </a:r>
          </a:p>
          <a:p>
            <a:pPr algn="ctr"/>
            <a:r>
              <a:rPr lang="en-US" sz="2133" dirty="0">
                <a:solidFill>
                  <a:schemeClr val="bg1"/>
                </a:solidFill>
                <a:latin typeface="+mj-lt"/>
              </a:rPr>
              <a:t>fair</a:t>
            </a:r>
          </a:p>
        </p:txBody>
      </p:sp>
      <p:grpSp>
        <p:nvGrpSpPr>
          <p:cNvPr id="29" name="Group 34"/>
          <p:cNvGrpSpPr/>
          <p:nvPr/>
        </p:nvGrpSpPr>
        <p:grpSpPr>
          <a:xfrm>
            <a:off x="6936376" y="3767061"/>
            <a:ext cx="480424" cy="474740"/>
            <a:chOff x="8334375" y="4232275"/>
            <a:chExt cx="466725" cy="463550"/>
          </a:xfrm>
          <a:solidFill>
            <a:schemeClr val="bg1"/>
          </a:solidFill>
        </p:grpSpPr>
        <p:sp>
          <p:nvSpPr>
            <p:cNvPr id="30" name="Freeform 35"/>
            <p:cNvSpPr>
              <a:spLocks/>
            </p:cNvSpPr>
            <p:nvPr/>
          </p:nvSpPr>
          <p:spPr bwMode="auto">
            <a:xfrm>
              <a:off x="8421688" y="4494213"/>
              <a:ext cx="292100" cy="33338"/>
            </a:xfrm>
            <a:custGeom>
              <a:avLst/>
              <a:gdLst>
                <a:gd name="T0" fmla="*/ 65 w 78"/>
                <a:gd name="T1" fmla="*/ 0 h 9"/>
                <a:gd name="T2" fmla="*/ 12 w 78"/>
                <a:gd name="T3" fmla="*/ 0 h 9"/>
                <a:gd name="T4" fmla="*/ 0 w 78"/>
                <a:gd name="T5" fmla="*/ 9 h 9"/>
                <a:gd name="T6" fmla="*/ 78 w 78"/>
                <a:gd name="T7" fmla="*/ 9 h 9"/>
                <a:gd name="T8" fmla="*/ 65 w 78"/>
                <a:gd name="T9" fmla="*/ 0 h 9"/>
              </a:gdLst>
              <a:ahLst/>
              <a:cxnLst>
                <a:cxn ang="0">
                  <a:pos x="T0" y="T1"/>
                </a:cxn>
                <a:cxn ang="0">
                  <a:pos x="T2" y="T3"/>
                </a:cxn>
                <a:cxn ang="0">
                  <a:pos x="T4" y="T5"/>
                </a:cxn>
                <a:cxn ang="0">
                  <a:pos x="T6" y="T7"/>
                </a:cxn>
                <a:cxn ang="0">
                  <a:pos x="T8" y="T9"/>
                </a:cxn>
              </a:cxnLst>
              <a:rect l="0" t="0" r="r" b="b"/>
              <a:pathLst>
                <a:path w="78" h="9">
                  <a:moveTo>
                    <a:pt x="65" y="0"/>
                  </a:moveTo>
                  <a:cubicBezTo>
                    <a:pt x="12" y="0"/>
                    <a:pt x="12" y="0"/>
                    <a:pt x="12" y="0"/>
                  </a:cubicBezTo>
                  <a:cubicBezTo>
                    <a:pt x="6" y="0"/>
                    <a:pt x="1" y="4"/>
                    <a:pt x="0" y="9"/>
                  </a:cubicBezTo>
                  <a:cubicBezTo>
                    <a:pt x="78" y="9"/>
                    <a:pt x="78" y="9"/>
                    <a:pt x="78" y="9"/>
                  </a:cubicBezTo>
                  <a:cubicBezTo>
                    <a:pt x="76" y="4"/>
                    <a:pt x="71"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1" name="Freeform 36"/>
            <p:cNvSpPr>
              <a:spLocks noEditPoints="1"/>
            </p:cNvSpPr>
            <p:nvPr/>
          </p:nvSpPr>
          <p:spPr bwMode="auto">
            <a:xfrm>
              <a:off x="8416925" y="4565650"/>
              <a:ext cx="296863" cy="130175"/>
            </a:xfrm>
            <a:custGeom>
              <a:avLst/>
              <a:gdLst>
                <a:gd name="T0" fmla="*/ 0 w 79"/>
                <a:gd name="T1" fmla="*/ 0 h 35"/>
                <a:gd name="T2" fmla="*/ 0 w 79"/>
                <a:gd name="T3" fmla="*/ 22 h 35"/>
                <a:gd name="T4" fmla="*/ 13 w 79"/>
                <a:gd name="T5" fmla="*/ 35 h 35"/>
                <a:gd name="T6" fmla="*/ 66 w 79"/>
                <a:gd name="T7" fmla="*/ 35 h 35"/>
                <a:gd name="T8" fmla="*/ 79 w 79"/>
                <a:gd name="T9" fmla="*/ 22 h 35"/>
                <a:gd name="T10" fmla="*/ 79 w 79"/>
                <a:gd name="T11" fmla="*/ 0 h 35"/>
                <a:gd name="T12" fmla="*/ 0 w 79"/>
                <a:gd name="T13" fmla="*/ 0 h 35"/>
                <a:gd name="T14" fmla="*/ 22 w 79"/>
                <a:gd name="T15" fmla="*/ 25 h 35"/>
                <a:gd name="T16" fmla="*/ 13 w 79"/>
                <a:gd name="T17" fmla="*/ 25 h 35"/>
                <a:gd name="T18" fmla="*/ 10 w 79"/>
                <a:gd name="T19" fmla="*/ 22 h 35"/>
                <a:gd name="T20" fmla="*/ 13 w 79"/>
                <a:gd name="T21" fmla="*/ 20 h 35"/>
                <a:gd name="T22" fmla="*/ 22 w 79"/>
                <a:gd name="T23" fmla="*/ 20 h 35"/>
                <a:gd name="T24" fmla="*/ 25 w 79"/>
                <a:gd name="T25" fmla="*/ 22 h 35"/>
                <a:gd name="T26" fmla="*/ 22 w 79"/>
                <a:gd name="T27" fmla="*/ 25 h 35"/>
                <a:gd name="T28" fmla="*/ 42 w 79"/>
                <a:gd name="T29" fmla="*/ 15 h 35"/>
                <a:gd name="T30" fmla="*/ 13 w 79"/>
                <a:gd name="T31" fmla="*/ 15 h 35"/>
                <a:gd name="T32" fmla="*/ 10 w 79"/>
                <a:gd name="T33" fmla="*/ 13 h 35"/>
                <a:gd name="T34" fmla="*/ 13 w 79"/>
                <a:gd name="T35" fmla="*/ 10 h 35"/>
                <a:gd name="T36" fmla="*/ 42 w 79"/>
                <a:gd name="T37" fmla="*/ 10 h 35"/>
                <a:gd name="T38" fmla="*/ 45 w 79"/>
                <a:gd name="T39" fmla="*/ 13 h 35"/>
                <a:gd name="T40" fmla="*/ 42 w 79"/>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35">
                  <a:moveTo>
                    <a:pt x="0" y="0"/>
                  </a:moveTo>
                  <a:cubicBezTo>
                    <a:pt x="0" y="22"/>
                    <a:pt x="0" y="22"/>
                    <a:pt x="0" y="22"/>
                  </a:cubicBezTo>
                  <a:cubicBezTo>
                    <a:pt x="0" y="29"/>
                    <a:pt x="6" y="35"/>
                    <a:pt x="13" y="35"/>
                  </a:cubicBezTo>
                  <a:cubicBezTo>
                    <a:pt x="66" y="35"/>
                    <a:pt x="66" y="35"/>
                    <a:pt x="66" y="35"/>
                  </a:cubicBezTo>
                  <a:cubicBezTo>
                    <a:pt x="73" y="35"/>
                    <a:pt x="79" y="29"/>
                    <a:pt x="79" y="22"/>
                  </a:cubicBezTo>
                  <a:cubicBezTo>
                    <a:pt x="79" y="0"/>
                    <a:pt x="79" y="0"/>
                    <a:pt x="79" y="0"/>
                  </a:cubicBezTo>
                  <a:lnTo>
                    <a:pt x="0" y="0"/>
                  </a:lnTo>
                  <a:close/>
                  <a:moveTo>
                    <a:pt x="22" y="25"/>
                  </a:moveTo>
                  <a:cubicBezTo>
                    <a:pt x="13" y="25"/>
                    <a:pt x="13" y="25"/>
                    <a:pt x="13" y="25"/>
                  </a:cubicBezTo>
                  <a:cubicBezTo>
                    <a:pt x="11" y="25"/>
                    <a:pt x="10" y="24"/>
                    <a:pt x="10" y="22"/>
                  </a:cubicBezTo>
                  <a:cubicBezTo>
                    <a:pt x="10" y="21"/>
                    <a:pt x="11" y="20"/>
                    <a:pt x="13" y="20"/>
                  </a:cubicBezTo>
                  <a:cubicBezTo>
                    <a:pt x="22" y="20"/>
                    <a:pt x="22" y="20"/>
                    <a:pt x="22" y="20"/>
                  </a:cubicBezTo>
                  <a:cubicBezTo>
                    <a:pt x="24" y="20"/>
                    <a:pt x="25" y="21"/>
                    <a:pt x="25" y="22"/>
                  </a:cubicBezTo>
                  <a:cubicBezTo>
                    <a:pt x="25" y="24"/>
                    <a:pt x="24" y="25"/>
                    <a:pt x="22" y="25"/>
                  </a:cubicBezTo>
                  <a:close/>
                  <a:moveTo>
                    <a:pt x="42" y="15"/>
                  </a:moveTo>
                  <a:cubicBezTo>
                    <a:pt x="13" y="15"/>
                    <a:pt x="13" y="15"/>
                    <a:pt x="13" y="15"/>
                  </a:cubicBezTo>
                  <a:cubicBezTo>
                    <a:pt x="11" y="15"/>
                    <a:pt x="10" y="14"/>
                    <a:pt x="10" y="13"/>
                  </a:cubicBezTo>
                  <a:cubicBezTo>
                    <a:pt x="10" y="11"/>
                    <a:pt x="11" y="10"/>
                    <a:pt x="13" y="10"/>
                  </a:cubicBezTo>
                  <a:cubicBezTo>
                    <a:pt x="42" y="10"/>
                    <a:pt x="42" y="10"/>
                    <a:pt x="42" y="10"/>
                  </a:cubicBezTo>
                  <a:cubicBezTo>
                    <a:pt x="43" y="10"/>
                    <a:pt x="45" y="11"/>
                    <a:pt x="45" y="13"/>
                  </a:cubicBezTo>
                  <a:cubicBezTo>
                    <a:pt x="45" y="14"/>
                    <a:pt x="43" y="15"/>
                    <a:pt x="4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2" name="Freeform 37"/>
            <p:cNvSpPr>
              <a:spLocks noEditPoints="1"/>
            </p:cNvSpPr>
            <p:nvPr/>
          </p:nvSpPr>
          <p:spPr bwMode="auto">
            <a:xfrm>
              <a:off x="8334375" y="4232275"/>
              <a:ext cx="466725" cy="377825"/>
            </a:xfrm>
            <a:custGeom>
              <a:avLst/>
              <a:gdLst>
                <a:gd name="T0" fmla="*/ 117 w 124"/>
                <a:gd name="T1" fmla="*/ 0 h 101"/>
                <a:gd name="T2" fmla="*/ 7 w 124"/>
                <a:gd name="T3" fmla="*/ 0 h 101"/>
                <a:gd name="T4" fmla="*/ 0 w 124"/>
                <a:gd name="T5" fmla="*/ 7 h 101"/>
                <a:gd name="T6" fmla="*/ 0 w 124"/>
                <a:gd name="T7" fmla="*/ 94 h 101"/>
                <a:gd name="T8" fmla="*/ 7 w 124"/>
                <a:gd name="T9" fmla="*/ 101 h 101"/>
                <a:gd name="T10" fmla="*/ 15 w 124"/>
                <a:gd name="T11" fmla="*/ 101 h 101"/>
                <a:gd name="T12" fmla="*/ 15 w 124"/>
                <a:gd name="T13" fmla="*/ 93 h 101"/>
                <a:gd name="T14" fmla="*/ 7 w 124"/>
                <a:gd name="T15" fmla="*/ 93 h 101"/>
                <a:gd name="T16" fmla="*/ 7 w 124"/>
                <a:gd name="T17" fmla="*/ 15 h 101"/>
                <a:gd name="T18" fmla="*/ 116 w 124"/>
                <a:gd name="T19" fmla="*/ 15 h 101"/>
                <a:gd name="T20" fmla="*/ 116 w 124"/>
                <a:gd name="T21" fmla="*/ 93 h 101"/>
                <a:gd name="T22" fmla="*/ 108 w 124"/>
                <a:gd name="T23" fmla="*/ 93 h 101"/>
                <a:gd name="T24" fmla="*/ 108 w 124"/>
                <a:gd name="T25" fmla="*/ 101 h 101"/>
                <a:gd name="T26" fmla="*/ 117 w 124"/>
                <a:gd name="T27" fmla="*/ 101 h 101"/>
                <a:gd name="T28" fmla="*/ 124 w 124"/>
                <a:gd name="T29" fmla="*/ 94 h 101"/>
                <a:gd name="T30" fmla="*/ 124 w 124"/>
                <a:gd name="T31" fmla="*/ 7 h 101"/>
                <a:gd name="T32" fmla="*/ 117 w 124"/>
                <a:gd name="T33" fmla="*/ 0 h 101"/>
                <a:gd name="T34" fmla="*/ 14 w 124"/>
                <a:gd name="T35" fmla="*/ 11 h 101"/>
                <a:gd name="T36" fmla="*/ 7 w 124"/>
                <a:gd name="T37" fmla="*/ 11 h 101"/>
                <a:gd name="T38" fmla="*/ 7 w 124"/>
                <a:gd name="T39" fmla="*/ 5 h 101"/>
                <a:gd name="T40" fmla="*/ 14 w 124"/>
                <a:gd name="T41" fmla="*/ 5 h 101"/>
                <a:gd name="T42" fmla="*/ 14 w 124"/>
                <a:gd name="T43" fmla="*/ 11 h 101"/>
                <a:gd name="T44" fmla="*/ 116 w 124"/>
                <a:gd name="T45" fmla="*/ 11 h 101"/>
                <a:gd name="T46" fmla="*/ 85 w 124"/>
                <a:gd name="T47" fmla="*/ 11 h 101"/>
                <a:gd name="T48" fmla="*/ 85 w 124"/>
                <a:gd name="T49" fmla="*/ 5 h 101"/>
                <a:gd name="T50" fmla="*/ 116 w 124"/>
                <a:gd name="T51" fmla="*/ 5 h 101"/>
                <a:gd name="T52" fmla="*/ 116 w 124"/>
                <a:gd name="T53"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01">
                  <a:moveTo>
                    <a:pt x="117" y="0"/>
                  </a:moveTo>
                  <a:cubicBezTo>
                    <a:pt x="7" y="0"/>
                    <a:pt x="7" y="0"/>
                    <a:pt x="7" y="0"/>
                  </a:cubicBezTo>
                  <a:cubicBezTo>
                    <a:pt x="3" y="0"/>
                    <a:pt x="0" y="3"/>
                    <a:pt x="0" y="7"/>
                  </a:cubicBezTo>
                  <a:cubicBezTo>
                    <a:pt x="0" y="94"/>
                    <a:pt x="0" y="94"/>
                    <a:pt x="0" y="94"/>
                  </a:cubicBezTo>
                  <a:cubicBezTo>
                    <a:pt x="0" y="98"/>
                    <a:pt x="3" y="101"/>
                    <a:pt x="7" y="101"/>
                  </a:cubicBezTo>
                  <a:cubicBezTo>
                    <a:pt x="15" y="101"/>
                    <a:pt x="15" y="101"/>
                    <a:pt x="15" y="101"/>
                  </a:cubicBezTo>
                  <a:cubicBezTo>
                    <a:pt x="15" y="93"/>
                    <a:pt x="15" y="93"/>
                    <a:pt x="15" y="93"/>
                  </a:cubicBezTo>
                  <a:cubicBezTo>
                    <a:pt x="7" y="93"/>
                    <a:pt x="7" y="93"/>
                    <a:pt x="7" y="93"/>
                  </a:cubicBezTo>
                  <a:cubicBezTo>
                    <a:pt x="7" y="15"/>
                    <a:pt x="7" y="15"/>
                    <a:pt x="7" y="15"/>
                  </a:cubicBezTo>
                  <a:cubicBezTo>
                    <a:pt x="116" y="15"/>
                    <a:pt x="116" y="15"/>
                    <a:pt x="116" y="15"/>
                  </a:cubicBezTo>
                  <a:cubicBezTo>
                    <a:pt x="116" y="93"/>
                    <a:pt x="116" y="93"/>
                    <a:pt x="116" y="93"/>
                  </a:cubicBezTo>
                  <a:cubicBezTo>
                    <a:pt x="108" y="93"/>
                    <a:pt x="108" y="93"/>
                    <a:pt x="108" y="93"/>
                  </a:cubicBezTo>
                  <a:cubicBezTo>
                    <a:pt x="108" y="101"/>
                    <a:pt x="108" y="101"/>
                    <a:pt x="108" y="101"/>
                  </a:cubicBezTo>
                  <a:cubicBezTo>
                    <a:pt x="117" y="101"/>
                    <a:pt x="117" y="101"/>
                    <a:pt x="117" y="101"/>
                  </a:cubicBezTo>
                  <a:cubicBezTo>
                    <a:pt x="121" y="101"/>
                    <a:pt x="124" y="98"/>
                    <a:pt x="124" y="94"/>
                  </a:cubicBezTo>
                  <a:cubicBezTo>
                    <a:pt x="124" y="7"/>
                    <a:pt x="124" y="7"/>
                    <a:pt x="124" y="7"/>
                  </a:cubicBezTo>
                  <a:cubicBezTo>
                    <a:pt x="124" y="3"/>
                    <a:pt x="121" y="0"/>
                    <a:pt x="117" y="0"/>
                  </a:cubicBezTo>
                  <a:close/>
                  <a:moveTo>
                    <a:pt x="14" y="11"/>
                  </a:moveTo>
                  <a:cubicBezTo>
                    <a:pt x="7" y="11"/>
                    <a:pt x="7" y="11"/>
                    <a:pt x="7" y="11"/>
                  </a:cubicBezTo>
                  <a:cubicBezTo>
                    <a:pt x="7" y="5"/>
                    <a:pt x="7" y="5"/>
                    <a:pt x="7" y="5"/>
                  </a:cubicBezTo>
                  <a:cubicBezTo>
                    <a:pt x="14" y="5"/>
                    <a:pt x="14" y="5"/>
                    <a:pt x="14" y="5"/>
                  </a:cubicBezTo>
                  <a:lnTo>
                    <a:pt x="14" y="11"/>
                  </a:lnTo>
                  <a:close/>
                  <a:moveTo>
                    <a:pt x="116" y="11"/>
                  </a:moveTo>
                  <a:cubicBezTo>
                    <a:pt x="85" y="11"/>
                    <a:pt x="85" y="11"/>
                    <a:pt x="85" y="11"/>
                  </a:cubicBezTo>
                  <a:cubicBezTo>
                    <a:pt x="85" y="5"/>
                    <a:pt x="85" y="5"/>
                    <a:pt x="85" y="5"/>
                  </a:cubicBezTo>
                  <a:cubicBezTo>
                    <a:pt x="116" y="5"/>
                    <a:pt x="116" y="5"/>
                    <a:pt x="116" y="5"/>
                  </a:cubicBezTo>
                  <a:lnTo>
                    <a:pt x="11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3" name="Freeform 38"/>
            <p:cNvSpPr>
              <a:spLocks/>
            </p:cNvSpPr>
            <p:nvPr/>
          </p:nvSpPr>
          <p:spPr bwMode="auto">
            <a:xfrm>
              <a:off x="8443913" y="4318000"/>
              <a:ext cx="82550" cy="146050"/>
            </a:xfrm>
            <a:custGeom>
              <a:avLst/>
              <a:gdLst>
                <a:gd name="T0" fmla="*/ 0 w 22"/>
                <a:gd name="T1" fmla="*/ 13 h 39"/>
                <a:gd name="T2" fmla="*/ 9 w 22"/>
                <a:gd name="T3" fmla="*/ 22 h 39"/>
                <a:gd name="T4" fmla="*/ 15 w 22"/>
                <a:gd name="T5" fmla="*/ 27 h 39"/>
                <a:gd name="T6" fmla="*/ 10 w 22"/>
                <a:gd name="T7" fmla="*/ 30 h 39"/>
                <a:gd name="T8" fmla="*/ 2 w 22"/>
                <a:gd name="T9" fmla="*/ 28 h 39"/>
                <a:gd name="T10" fmla="*/ 0 w 22"/>
                <a:gd name="T11" fmla="*/ 33 h 39"/>
                <a:gd name="T12" fmla="*/ 9 w 22"/>
                <a:gd name="T13" fmla="*/ 36 h 39"/>
                <a:gd name="T14" fmla="*/ 9 w 22"/>
                <a:gd name="T15" fmla="*/ 36 h 39"/>
                <a:gd name="T16" fmla="*/ 9 w 22"/>
                <a:gd name="T17" fmla="*/ 36 h 39"/>
                <a:gd name="T18" fmla="*/ 9 w 22"/>
                <a:gd name="T19" fmla="*/ 37 h 39"/>
                <a:gd name="T20" fmla="*/ 11 w 22"/>
                <a:gd name="T21" fmla="*/ 39 h 39"/>
                <a:gd name="T22" fmla="*/ 14 w 22"/>
                <a:gd name="T23" fmla="*/ 37 h 39"/>
                <a:gd name="T24" fmla="*/ 14 w 22"/>
                <a:gd name="T25" fmla="*/ 36 h 39"/>
                <a:gd name="T26" fmla="*/ 14 w 22"/>
                <a:gd name="T27" fmla="*/ 36 h 39"/>
                <a:gd name="T28" fmla="*/ 14 w 22"/>
                <a:gd name="T29" fmla="*/ 35 h 39"/>
                <a:gd name="T30" fmla="*/ 22 w 22"/>
                <a:gd name="T31" fmla="*/ 26 h 39"/>
                <a:gd name="T32" fmla="*/ 14 w 22"/>
                <a:gd name="T33" fmla="*/ 16 h 39"/>
                <a:gd name="T34" fmla="*/ 8 w 22"/>
                <a:gd name="T35" fmla="*/ 12 h 39"/>
                <a:gd name="T36" fmla="*/ 12 w 22"/>
                <a:gd name="T37" fmla="*/ 9 h 39"/>
                <a:gd name="T38" fmla="*/ 20 w 22"/>
                <a:gd name="T39" fmla="*/ 11 h 39"/>
                <a:gd name="T40" fmla="*/ 21 w 22"/>
                <a:gd name="T41" fmla="*/ 5 h 39"/>
                <a:gd name="T42" fmla="*/ 14 w 22"/>
                <a:gd name="T43" fmla="*/ 4 h 39"/>
                <a:gd name="T44" fmla="*/ 14 w 22"/>
                <a:gd name="T45" fmla="*/ 3 h 39"/>
                <a:gd name="T46" fmla="*/ 14 w 22"/>
                <a:gd name="T47" fmla="*/ 3 h 39"/>
                <a:gd name="T48" fmla="*/ 14 w 22"/>
                <a:gd name="T49" fmla="*/ 3 h 39"/>
                <a:gd name="T50" fmla="*/ 11 w 22"/>
                <a:gd name="T51" fmla="*/ 0 h 39"/>
                <a:gd name="T52" fmla="*/ 9 w 22"/>
                <a:gd name="T53" fmla="*/ 3 h 39"/>
                <a:gd name="T54" fmla="*/ 9 w 22"/>
                <a:gd name="T55" fmla="*/ 3 h 39"/>
                <a:gd name="T56" fmla="*/ 9 w 22"/>
                <a:gd name="T57" fmla="*/ 4 h 39"/>
                <a:gd name="T58" fmla="*/ 9 w 22"/>
                <a:gd name="T59" fmla="*/ 4 h 39"/>
                <a:gd name="T60" fmla="*/ 0 w 22"/>
                <a:gd name="T61"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39">
                  <a:moveTo>
                    <a:pt x="0" y="13"/>
                  </a:moveTo>
                  <a:cubicBezTo>
                    <a:pt x="0" y="18"/>
                    <a:pt x="4" y="20"/>
                    <a:pt x="9" y="22"/>
                  </a:cubicBezTo>
                  <a:cubicBezTo>
                    <a:pt x="13" y="23"/>
                    <a:pt x="15" y="25"/>
                    <a:pt x="15" y="27"/>
                  </a:cubicBezTo>
                  <a:cubicBezTo>
                    <a:pt x="15" y="29"/>
                    <a:pt x="13" y="30"/>
                    <a:pt x="10" y="30"/>
                  </a:cubicBezTo>
                  <a:cubicBezTo>
                    <a:pt x="7" y="30"/>
                    <a:pt x="4" y="29"/>
                    <a:pt x="2" y="28"/>
                  </a:cubicBezTo>
                  <a:cubicBezTo>
                    <a:pt x="0" y="33"/>
                    <a:pt x="0" y="33"/>
                    <a:pt x="0" y="33"/>
                  </a:cubicBezTo>
                  <a:cubicBezTo>
                    <a:pt x="2" y="34"/>
                    <a:pt x="5" y="35"/>
                    <a:pt x="9" y="36"/>
                  </a:cubicBezTo>
                  <a:cubicBezTo>
                    <a:pt x="9" y="36"/>
                    <a:pt x="9" y="36"/>
                    <a:pt x="9" y="36"/>
                  </a:cubicBezTo>
                  <a:cubicBezTo>
                    <a:pt x="9" y="36"/>
                    <a:pt x="9" y="36"/>
                    <a:pt x="9" y="36"/>
                  </a:cubicBezTo>
                  <a:cubicBezTo>
                    <a:pt x="9" y="37"/>
                    <a:pt x="9" y="37"/>
                    <a:pt x="9" y="37"/>
                  </a:cubicBezTo>
                  <a:cubicBezTo>
                    <a:pt x="9" y="38"/>
                    <a:pt x="10" y="39"/>
                    <a:pt x="11" y="39"/>
                  </a:cubicBezTo>
                  <a:cubicBezTo>
                    <a:pt x="12" y="39"/>
                    <a:pt x="14" y="38"/>
                    <a:pt x="14" y="37"/>
                  </a:cubicBezTo>
                  <a:cubicBezTo>
                    <a:pt x="14" y="36"/>
                    <a:pt x="14" y="36"/>
                    <a:pt x="14" y="36"/>
                  </a:cubicBezTo>
                  <a:cubicBezTo>
                    <a:pt x="14" y="36"/>
                    <a:pt x="14" y="36"/>
                    <a:pt x="14" y="36"/>
                  </a:cubicBezTo>
                  <a:cubicBezTo>
                    <a:pt x="14" y="35"/>
                    <a:pt x="14" y="35"/>
                    <a:pt x="14" y="35"/>
                  </a:cubicBezTo>
                  <a:cubicBezTo>
                    <a:pt x="19" y="34"/>
                    <a:pt x="22" y="30"/>
                    <a:pt x="22" y="26"/>
                  </a:cubicBezTo>
                  <a:cubicBezTo>
                    <a:pt x="22" y="21"/>
                    <a:pt x="20" y="19"/>
                    <a:pt x="14" y="16"/>
                  </a:cubicBezTo>
                  <a:cubicBezTo>
                    <a:pt x="10" y="15"/>
                    <a:pt x="8" y="14"/>
                    <a:pt x="8" y="12"/>
                  </a:cubicBezTo>
                  <a:cubicBezTo>
                    <a:pt x="8" y="11"/>
                    <a:pt x="9" y="9"/>
                    <a:pt x="12" y="9"/>
                  </a:cubicBezTo>
                  <a:cubicBezTo>
                    <a:pt x="16" y="9"/>
                    <a:pt x="18" y="11"/>
                    <a:pt x="20" y="11"/>
                  </a:cubicBezTo>
                  <a:cubicBezTo>
                    <a:pt x="21" y="5"/>
                    <a:pt x="21" y="5"/>
                    <a:pt x="21" y="5"/>
                  </a:cubicBezTo>
                  <a:cubicBezTo>
                    <a:pt x="19" y="5"/>
                    <a:pt x="17" y="4"/>
                    <a:pt x="14" y="4"/>
                  </a:cubicBezTo>
                  <a:cubicBezTo>
                    <a:pt x="14" y="3"/>
                    <a:pt x="14" y="3"/>
                    <a:pt x="14" y="3"/>
                  </a:cubicBezTo>
                  <a:cubicBezTo>
                    <a:pt x="14" y="3"/>
                    <a:pt x="14" y="3"/>
                    <a:pt x="14" y="3"/>
                  </a:cubicBezTo>
                  <a:cubicBezTo>
                    <a:pt x="14" y="3"/>
                    <a:pt x="14" y="3"/>
                    <a:pt x="14" y="3"/>
                  </a:cubicBezTo>
                  <a:cubicBezTo>
                    <a:pt x="14" y="1"/>
                    <a:pt x="13" y="0"/>
                    <a:pt x="11" y="0"/>
                  </a:cubicBezTo>
                  <a:cubicBezTo>
                    <a:pt x="10" y="0"/>
                    <a:pt x="9" y="1"/>
                    <a:pt x="9" y="3"/>
                  </a:cubicBezTo>
                  <a:cubicBezTo>
                    <a:pt x="9" y="3"/>
                    <a:pt x="9" y="3"/>
                    <a:pt x="9" y="3"/>
                  </a:cubicBezTo>
                  <a:cubicBezTo>
                    <a:pt x="9" y="4"/>
                    <a:pt x="9" y="4"/>
                    <a:pt x="9" y="4"/>
                  </a:cubicBezTo>
                  <a:cubicBezTo>
                    <a:pt x="9" y="4"/>
                    <a:pt x="9" y="4"/>
                    <a:pt x="9" y="4"/>
                  </a:cubicBezTo>
                  <a:cubicBezTo>
                    <a:pt x="4" y="5"/>
                    <a:pt x="0" y="9"/>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4" name="Freeform 39"/>
            <p:cNvSpPr>
              <a:spLocks/>
            </p:cNvSpPr>
            <p:nvPr/>
          </p:nvSpPr>
          <p:spPr bwMode="auto">
            <a:xfrm>
              <a:off x="8575675" y="4321175"/>
              <a:ext cx="146050" cy="142875"/>
            </a:xfrm>
            <a:custGeom>
              <a:avLst/>
              <a:gdLst>
                <a:gd name="T0" fmla="*/ 33 w 39"/>
                <a:gd name="T1" fmla="*/ 7 h 38"/>
                <a:gd name="T2" fmla="*/ 3 w 39"/>
                <a:gd name="T3" fmla="*/ 0 h 38"/>
                <a:gd name="T4" fmla="*/ 0 w 39"/>
                <a:gd name="T5" fmla="*/ 2 h 38"/>
                <a:gd name="T6" fmla="*/ 7 w 39"/>
                <a:gd name="T7" fmla="*/ 33 h 38"/>
                <a:gd name="T8" fmla="*/ 11 w 39"/>
                <a:gd name="T9" fmla="*/ 34 h 38"/>
                <a:gd name="T10" fmla="*/ 17 w 39"/>
                <a:gd name="T11" fmla="*/ 28 h 38"/>
                <a:gd name="T12" fmla="*/ 28 w 39"/>
                <a:gd name="T13" fmla="*/ 38 h 38"/>
                <a:gd name="T14" fmla="*/ 39 w 39"/>
                <a:gd name="T15" fmla="*/ 28 h 38"/>
                <a:gd name="T16" fmla="*/ 28 w 39"/>
                <a:gd name="T17" fmla="*/ 17 h 38"/>
                <a:gd name="T18" fmla="*/ 34 w 39"/>
                <a:gd name="T19" fmla="*/ 11 h 38"/>
                <a:gd name="T20" fmla="*/ 33 w 39"/>
                <a:gd name="T2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8">
                  <a:moveTo>
                    <a:pt x="33" y="7"/>
                  </a:moveTo>
                  <a:cubicBezTo>
                    <a:pt x="3" y="0"/>
                    <a:pt x="3" y="0"/>
                    <a:pt x="3" y="0"/>
                  </a:cubicBezTo>
                  <a:cubicBezTo>
                    <a:pt x="1" y="0"/>
                    <a:pt x="0" y="1"/>
                    <a:pt x="0" y="2"/>
                  </a:cubicBezTo>
                  <a:cubicBezTo>
                    <a:pt x="7" y="33"/>
                    <a:pt x="7" y="33"/>
                    <a:pt x="7" y="33"/>
                  </a:cubicBezTo>
                  <a:cubicBezTo>
                    <a:pt x="7" y="35"/>
                    <a:pt x="9" y="36"/>
                    <a:pt x="11" y="34"/>
                  </a:cubicBezTo>
                  <a:cubicBezTo>
                    <a:pt x="17" y="28"/>
                    <a:pt x="17" y="28"/>
                    <a:pt x="17" y="28"/>
                  </a:cubicBezTo>
                  <a:cubicBezTo>
                    <a:pt x="28" y="38"/>
                    <a:pt x="28" y="38"/>
                    <a:pt x="28" y="38"/>
                  </a:cubicBezTo>
                  <a:cubicBezTo>
                    <a:pt x="39" y="28"/>
                    <a:pt x="39" y="28"/>
                    <a:pt x="39" y="28"/>
                  </a:cubicBezTo>
                  <a:cubicBezTo>
                    <a:pt x="28" y="17"/>
                    <a:pt x="28" y="17"/>
                    <a:pt x="28" y="17"/>
                  </a:cubicBezTo>
                  <a:cubicBezTo>
                    <a:pt x="34" y="11"/>
                    <a:pt x="34" y="11"/>
                    <a:pt x="34" y="11"/>
                  </a:cubicBezTo>
                  <a:cubicBezTo>
                    <a:pt x="36" y="9"/>
                    <a:pt x="35" y="7"/>
                    <a:pt x="3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35" name="TextBox 40"/>
          <p:cNvSpPr txBox="1"/>
          <p:nvPr/>
        </p:nvSpPr>
        <p:spPr>
          <a:xfrm>
            <a:off x="7277445" y="3660924"/>
            <a:ext cx="2019722" cy="748795"/>
          </a:xfrm>
          <a:prstGeom prst="rect">
            <a:avLst/>
          </a:prstGeom>
          <a:noFill/>
        </p:spPr>
        <p:txBody>
          <a:bodyPr wrap="square" rtlCol="0">
            <a:spAutoFit/>
          </a:bodyPr>
          <a:lstStyle/>
          <a:p>
            <a:pPr algn="ctr"/>
            <a:r>
              <a:rPr lang="en-US" sz="2133" dirty="0">
                <a:solidFill>
                  <a:schemeClr val="bg1"/>
                </a:solidFill>
                <a:latin typeface="+mj-lt"/>
              </a:rPr>
              <a:t>accurate</a:t>
            </a:r>
          </a:p>
          <a:p>
            <a:pPr algn="ctr"/>
            <a:r>
              <a:rPr lang="en-US" sz="2133" dirty="0">
                <a:solidFill>
                  <a:schemeClr val="bg1"/>
                </a:solidFill>
                <a:latin typeface="+mj-lt"/>
              </a:rPr>
              <a:t>communication</a:t>
            </a:r>
          </a:p>
        </p:txBody>
      </p:sp>
    </p:spTree>
    <p:extLst>
      <p:ext uri="{BB962C8B-B14F-4D97-AF65-F5344CB8AC3E}">
        <p14:creationId xmlns:p14="http://schemas.microsoft.com/office/powerpoint/2010/main" val="118083244"/>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250" fill="hold"/>
                                        <p:tgtEl>
                                          <p:spTgt spid="28"/>
                                        </p:tgtEl>
                                        <p:attrNameLst>
                                          <p:attrName>ppt_x</p:attrName>
                                        </p:attrNameLst>
                                      </p:cBhvr>
                                      <p:tavLst>
                                        <p:tav tm="0">
                                          <p:val>
                                            <p:strVal val="#ppt_x"/>
                                          </p:val>
                                        </p:tav>
                                        <p:tav tm="100000">
                                          <p:val>
                                            <p:strVal val="#ppt_x"/>
                                          </p:val>
                                        </p:tav>
                                      </p:tavLst>
                                    </p:anim>
                                    <p:anim calcmode="lin" valueType="num">
                                      <p:cBhvr additive="base">
                                        <p:cTn id="36" dur="250" fill="hold"/>
                                        <p:tgtEl>
                                          <p:spTgt spid="28"/>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 presetClass="entr" presetSubtype="4"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250" fill="hold"/>
                                        <p:tgtEl>
                                          <p:spTgt spid="35"/>
                                        </p:tgtEl>
                                        <p:attrNameLst>
                                          <p:attrName>ppt_x</p:attrName>
                                        </p:attrNameLst>
                                      </p:cBhvr>
                                      <p:tavLst>
                                        <p:tav tm="0">
                                          <p:val>
                                            <p:strVal val="#ppt_x"/>
                                          </p:val>
                                        </p:tav>
                                        <p:tav tm="100000">
                                          <p:val>
                                            <p:strVal val="#ppt_x"/>
                                          </p:val>
                                        </p:tav>
                                      </p:tavLst>
                                    </p:anim>
                                    <p:anim calcmode="lin" valueType="num">
                                      <p:cBhvr additive="base">
                                        <p:cTn id="41" dur="25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250" fill="hold"/>
                                        <p:tgtEl>
                                          <p:spTgt spid="19"/>
                                        </p:tgtEl>
                                        <p:attrNameLst>
                                          <p:attrName>ppt_x</p:attrName>
                                        </p:attrNameLst>
                                      </p:cBhvr>
                                      <p:tavLst>
                                        <p:tav tm="0">
                                          <p:val>
                                            <p:strVal val="#ppt_x"/>
                                          </p:val>
                                        </p:tav>
                                        <p:tav tm="100000">
                                          <p:val>
                                            <p:strVal val="#ppt_x"/>
                                          </p:val>
                                        </p:tav>
                                      </p:tavLst>
                                    </p:anim>
                                    <p:anim calcmode="lin" valueType="num">
                                      <p:cBhvr additive="base">
                                        <p:cTn id="46" dur="250" fill="hold"/>
                                        <p:tgtEl>
                                          <p:spTgt spid="19"/>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2" presetClass="entr" presetSubtype="4"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250" fill="hold"/>
                                        <p:tgtEl>
                                          <p:spTgt spid="20"/>
                                        </p:tgtEl>
                                        <p:attrNameLst>
                                          <p:attrName>ppt_x</p:attrName>
                                        </p:attrNameLst>
                                      </p:cBhvr>
                                      <p:tavLst>
                                        <p:tav tm="0">
                                          <p:val>
                                            <p:strVal val="#ppt_x"/>
                                          </p:val>
                                        </p:tav>
                                        <p:tav tm="100000">
                                          <p:val>
                                            <p:strVal val="#ppt_x"/>
                                          </p:val>
                                        </p:tav>
                                      </p:tavLst>
                                    </p:anim>
                                    <p:anim calcmode="lin" valueType="num">
                                      <p:cBhvr additive="base">
                                        <p:cTn id="51" dur="250" fill="hold"/>
                                        <p:tgtEl>
                                          <p:spTgt spid="20"/>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3" grpId="0"/>
      <p:bldP spid="15" grpId="0"/>
      <p:bldP spid="18" grpId="0"/>
      <p:bldP spid="19" grpId="0"/>
      <p:bldP spid="20" grpId="0"/>
      <p:bldP spid="2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67" normalizeH="0" baseline="0" noProof="0"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uLnTx/>
                  <a:uFillTx/>
                  <a:latin typeface="BankGothic Md BT" panose="020B0807020203060204" pitchFamily="34" charset="0"/>
                  <a:ea typeface="微软雅黑" panose="020B0503020204020204" pitchFamily="34" charset="-122"/>
                  <a:cs typeface="+mn-cs"/>
                </a:rPr>
                <a:t>PROTOTYPE</a:t>
              </a:r>
              <a:endParaRPr kumimoji="0" lang="zh-CN" altLang="en-US" sz="2667" b="1" i="0" u="none" strike="noStrike" kern="1200" cap="none" spc="67" normalizeH="0" baseline="0" noProof="0"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uLnTx/>
                <a:uFillTx/>
                <a:latin typeface="BankGothic Md BT" panose="020B0807020203060204" pitchFamily="34" charset="0"/>
                <a:ea typeface="微软雅黑" panose="020B0503020204020204" pitchFamily="34" charset="-122"/>
                <a:cs typeface="+mn-cs"/>
              </a:endParaRPr>
            </a:p>
          </p:txBody>
        </p:sp>
      </p:grpSp>
      <p:pic>
        <p:nvPicPr>
          <p:cNvPr id="3" name="Picture 2">
            <a:extLst>
              <a:ext uri="{FF2B5EF4-FFF2-40B4-BE49-F238E27FC236}">
                <a16:creationId xmlns:a16="http://schemas.microsoft.com/office/drawing/2014/main" id="{69FFC35A-E816-48D4-94FF-4012E90CECC5}"/>
              </a:ext>
            </a:extLst>
          </p:cNvPr>
          <p:cNvPicPr>
            <a:picLocks noChangeAspect="1"/>
          </p:cNvPicPr>
          <p:nvPr/>
        </p:nvPicPr>
        <p:blipFill>
          <a:blip r:embed="rId5"/>
          <a:stretch>
            <a:fillRect/>
          </a:stretch>
        </p:blipFill>
        <p:spPr>
          <a:xfrm>
            <a:off x="1273854" y="677435"/>
            <a:ext cx="2892901" cy="5979406"/>
          </a:xfrm>
          <a:prstGeom prst="rect">
            <a:avLst/>
          </a:prstGeom>
        </p:spPr>
      </p:pic>
      <p:sp>
        <p:nvSpPr>
          <p:cNvPr id="4" name="Rectangle 3">
            <a:extLst>
              <a:ext uri="{FF2B5EF4-FFF2-40B4-BE49-F238E27FC236}">
                <a16:creationId xmlns:a16="http://schemas.microsoft.com/office/drawing/2014/main" id="{D59A2EDB-BBB9-4046-B0B3-973435788C95}"/>
              </a:ext>
            </a:extLst>
          </p:cNvPr>
          <p:cNvSpPr/>
          <p:nvPr/>
        </p:nvSpPr>
        <p:spPr>
          <a:xfrm>
            <a:off x="5202621" y="4065256"/>
            <a:ext cx="6556353" cy="1569660"/>
          </a:xfrm>
          <a:prstGeom prst="rect">
            <a:avLst/>
          </a:prstGeom>
        </p:spPr>
        <p:txBody>
          <a:bodyPr wrap="square">
            <a:spAutoFit/>
          </a:bodyPr>
          <a:lstStyle/>
          <a:p>
            <a:r>
              <a:rPr lang="zh-CN" altLang="en-US" dirty="0">
                <a:solidFill>
                  <a:schemeClr val="bg1"/>
                </a:solidFill>
              </a:rPr>
              <a:t>This is our homepage, the homepage is very clear, we can see that our smart campus system has four major businesses: find </a:t>
            </a:r>
            <a:r>
              <a:rPr lang="en-US" altLang="zh-CN" dirty="0">
                <a:solidFill>
                  <a:schemeClr val="bg1"/>
                </a:solidFill>
              </a:rPr>
              <a:t>a person,</a:t>
            </a:r>
            <a:r>
              <a:rPr lang="zh-CN" altLang="en-US" dirty="0">
                <a:solidFill>
                  <a:schemeClr val="bg1"/>
                </a:solidFill>
              </a:rPr>
              <a:t> collect </a:t>
            </a:r>
            <a:r>
              <a:rPr lang="en-US" altLang="zh-CN" dirty="0" err="1">
                <a:solidFill>
                  <a:schemeClr val="bg1"/>
                </a:solidFill>
              </a:rPr>
              <a:t>Arrendance</a:t>
            </a:r>
            <a:r>
              <a:rPr lang="zh-CN" altLang="en-US" dirty="0">
                <a:solidFill>
                  <a:schemeClr val="bg1"/>
                </a:solidFill>
              </a:rPr>
              <a:t>, </a:t>
            </a:r>
            <a:r>
              <a:rPr lang="en-US" altLang="zh-CN" dirty="0">
                <a:solidFill>
                  <a:schemeClr val="bg1"/>
                </a:solidFill>
              </a:rPr>
              <a:t>Identify Person</a:t>
            </a:r>
            <a:r>
              <a:rPr lang="zh-CN" altLang="en-US" dirty="0">
                <a:solidFill>
                  <a:schemeClr val="bg1"/>
                </a:solidFill>
              </a:rPr>
              <a:t>, monitoring </a:t>
            </a:r>
            <a:r>
              <a:rPr lang="en-US" altLang="zh-CN" dirty="0">
                <a:solidFill>
                  <a:schemeClr val="bg1"/>
                </a:solidFill>
              </a:rPr>
              <a:t>classroom</a:t>
            </a:r>
            <a:endParaRPr lang="zh-CN" altLang="en-US" dirty="0">
              <a:solidFill>
                <a:schemeClr val="bg1"/>
              </a:solidFill>
            </a:endParaRPr>
          </a:p>
        </p:txBody>
      </p:sp>
      <p:pic>
        <p:nvPicPr>
          <p:cNvPr id="5" name="Picture 4">
            <a:extLst>
              <a:ext uri="{FF2B5EF4-FFF2-40B4-BE49-F238E27FC236}">
                <a16:creationId xmlns:a16="http://schemas.microsoft.com/office/drawing/2014/main" id="{F36D79FD-A2C0-4CE0-B24B-25D7466FF9D3}"/>
              </a:ext>
            </a:extLst>
          </p:cNvPr>
          <p:cNvPicPr>
            <a:picLocks noChangeAspect="1"/>
          </p:cNvPicPr>
          <p:nvPr/>
        </p:nvPicPr>
        <p:blipFill>
          <a:blip r:embed="rId6"/>
          <a:stretch>
            <a:fillRect/>
          </a:stretch>
        </p:blipFill>
        <p:spPr>
          <a:xfrm>
            <a:off x="6862692" y="1109815"/>
            <a:ext cx="2489413" cy="2373627"/>
          </a:xfrm>
          <a:prstGeom prst="rect">
            <a:avLst/>
          </a:prstGeom>
        </p:spPr>
      </p:pic>
    </p:spTree>
    <p:extLst>
      <p:ext uri="{BB962C8B-B14F-4D97-AF65-F5344CB8AC3E}">
        <p14:creationId xmlns:p14="http://schemas.microsoft.com/office/powerpoint/2010/main" val="4238401775"/>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lvl="0" algn="ctr">
                <a:defRPr/>
              </a:pP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PROTOTYPE</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pic>
        <p:nvPicPr>
          <p:cNvPr id="51" name="Picture 50">
            <a:extLst>
              <a:ext uri="{FF2B5EF4-FFF2-40B4-BE49-F238E27FC236}">
                <a16:creationId xmlns:a16="http://schemas.microsoft.com/office/drawing/2014/main" id="{EDCBBFA6-5CA5-449A-A038-7B848AEC5CC3}"/>
              </a:ext>
            </a:extLst>
          </p:cNvPr>
          <p:cNvPicPr>
            <a:picLocks noChangeAspect="1"/>
          </p:cNvPicPr>
          <p:nvPr/>
        </p:nvPicPr>
        <p:blipFill>
          <a:blip r:embed="rId5"/>
          <a:stretch>
            <a:fillRect/>
          </a:stretch>
        </p:blipFill>
        <p:spPr>
          <a:xfrm>
            <a:off x="4218851" y="1191871"/>
            <a:ext cx="2474023" cy="5090778"/>
          </a:xfrm>
          <a:prstGeom prst="rect">
            <a:avLst/>
          </a:prstGeom>
        </p:spPr>
      </p:pic>
      <p:pic>
        <p:nvPicPr>
          <p:cNvPr id="52" name="Picture 51">
            <a:extLst>
              <a:ext uri="{FF2B5EF4-FFF2-40B4-BE49-F238E27FC236}">
                <a16:creationId xmlns:a16="http://schemas.microsoft.com/office/drawing/2014/main" id="{72531E28-88D6-4349-B358-02912F3ACB5D}"/>
              </a:ext>
            </a:extLst>
          </p:cNvPr>
          <p:cNvPicPr>
            <a:picLocks noChangeAspect="1"/>
          </p:cNvPicPr>
          <p:nvPr/>
        </p:nvPicPr>
        <p:blipFill>
          <a:blip r:embed="rId6"/>
          <a:stretch>
            <a:fillRect/>
          </a:stretch>
        </p:blipFill>
        <p:spPr>
          <a:xfrm>
            <a:off x="1183839" y="1191871"/>
            <a:ext cx="2474023" cy="5161631"/>
          </a:xfrm>
          <a:prstGeom prst="rect">
            <a:avLst/>
          </a:prstGeom>
        </p:spPr>
      </p:pic>
      <p:sp>
        <p:nvSpPr>
          <p:cNvPr id="53" name="Rectangle 52">
            <a:extLst>
              <a:ext uri="{FF2B5EF4-FFF2-40B4-BE49-F238E27FC236}">
                <a16:creationId xmlns:a16="http://schemas.microsoft.com/office/drawing/2014/main" id="{28DD4811-ABBA-4169-99E2-53CB8FEEA3A1}"/>
              </a:ext>
            </a:extLst>
          </p:cNvPr>
          <p:cNvSpPr/>
          <p:nvPr/>
        </p:nvSpPr>
        <p:spPr>
          <a:xfrm>
            <a:off x="7113400" y="2572932"/>
            <a:ext cx="4508940" cy="2677656"/>
          </a:xfrm>
          <a:prstGeom prst="rect">
            <a:avLst/>
          </a:prstGeom>
        </p:spPr>
        <p:txBody>
          <a:bodyPr wrap="square">
            <a:spAutoFit/>
          </a:bodyPr>
          <a:lstStyle/>
          <a:p>
            <a:r>
              <a:rPr lang="en-US" altLang="zh-CN" dirty="0">
                <a:solidFill>
                  <a:schemeClr val="bg1"/>
                </a:solidFill>
                <a:latin typeface="Lato" panose="020F0502020204030203" pitchFamily="34" charset="0"/>
              </a:rPr>
              <a:t>Status bar is designated to indicate the presence of students in class. For example, a tick in status bar shows that student is attending the class, in contrast no tick shows that student is absence from class. </a:t>
            </a:r>
            <a:endParaRPr lang="en-US" altLang="zh-CN" b="0" i="0" dirty="0">
              <a:solidFill>
                <a:schemeClr val="bg1"/>
              </a:solidFill>
              <a:effectLst/>
              <a:latin typeface="Lato" panose="020F0502020204030203" pitchFamily="34" charset="0"/>
            </a:endParaRPr>
          </a:p>
        </p:txBody>
      </p:sp>
    </p:spTree>
    <p:extLst>
      <p:ext uri="{BB962C8B-B14F-4D97-AF65-F5344CB8AC3E}">
        <p14:creationId xmlns:p14="http://schemas.microsoft.com/office/powerpoint/2010/main" val="3578194016"/>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42"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arn(inVertical)">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lvl="0" algn="ctr">
                <a:defRPr/>
              </a:pP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PROTOTYPE</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pic>
        <p:nvPicPr>
          <p:cNvPr id="3" name="Picture 2">
            <a:extLst>
              <a:ext uri="{FF2B5EF4-FFF2-40B4-BE49-F238E27FC236}">
                <a16:creationId xmlns:a16="http://schemas.microsoft.com/office/drawing/2014/main" id="{263DF0AE-12DF-4640-997F-4E10EA9CEB2A}"/>
              </a:ext>
            </a:extLst>
          </p:cNvPr>
          <p:cNvPicPr>
            <a:picLocks noChangeAspect="1"/>
          </p:cNvPicPr>
          <p:nvPr/>
        </p:nvPicPr>
        <p:blipFill rotWithShape="1">
          <a:blip r:embed="rId5"/>
          <a:srcRect/>
          <a:stretch/>
        </p:blipFill>
        <p:spPr>
          <a:xfrm>
            <a:off x="5816213" y="1045945"/>
            <a:ext cx="2421584" cy="4979770"/>
          </a:xfrm>
          <a:prstGeom prst="rect">
            <a:avLst/>
          </a:prstGeom>
        </p:spPr>
      </p:pic>
      <p:pic>
        <p:nvPicPr>
          <p:cNvPr id="5" name="Picture 4">
            <a:extLst>
              <a:ext uri="{FF2B5EF4-FFF2-40B4-BE49-F238E27FC236}">
                <a16:creationId xmlns:a16="http://schemas.microsoft.com/office/drawing/2014/main" id="{FCB1080A-B70A-41B9-AB81-DC5249303C7A}"/>
              </a:ext>
            </a:extLst>
          </p:cNvPr>
          <p:cNvPicPr>
            <a:picLocks noChangeAspect="1"/>
          </p:cNvPicPr>
          <p:nvPr/>
        </p:nvPicPr>
        <p:blipFill>
          <a:blip r:embed="rId6"/>
          <a:stretch>
            <a:fillRect/>
          </a:stretch>
        </p:blipFill>
        <p:spPr>
          <a:xfrm>
            <a:off x="9115008" y="922658"/>
            <a:ext cx="2487978" cy="5103057"/>
          </a:xfrm>
          <a:prstGeom prst="rect">
            <a:avLst/>
          </a:prstGeom>
        </p:spPr>
      </p:pic>
      <p:sp>
        <p:nvSpPr>
          <p:cNvPr id="6" name="Rectangle 5">
            <a:extLst>
              <a:ext uri="{FF2B5EF4-FFF2-40B4-BE49-F238E27FC236}">
                <a16:creationId xmlns:a16="http://schemas.microsoft.com/office/drawing/2014/main" id="{F328ABC3-04C7-4E4F-8CFE-F836CC38521C}"/>
              </a:ext>
            </a:extLst>
          </p:cNvPr>
          <p:cNvSpPr/>
          <p:nvPr/>
        </p:nvSpPr>
        <p:spPr>
          <a:xfrm>
            <a:off x="422410" y="2920695"/>
            <a:ext cx="5099832" cy="2308324"/>
          </a:xfrm>
          <a:prstGeom prst="rect">
            <a:avLst/>
          </a:prstGeom>
        </p:spPr>
        <p:txBody>
          <a:bodyPr wrap="square">
            <a:spAutoFit/>
          </a:bodyPr>
          <a:lstStyle/>
          <a:p>
            <a:r>
              <a:rPr lang="en-US" altLang="zh-CN" dirty="0">
                <a:solidFill>
                  <a:schemeClr val="bg1"/>
                </a:solidFill>
                <a:latin typeface="Lato" panose="020F0502020204030203" pitchFamily="34" charset="0"/>
              </a:rPr>
              <a:t>On the right is the login interface. Each student can log in or directly through the ID number. After logging in, the system will automatically retrieve the information from the public security database.</a:t>
            </a:r>
          </a:p>
        </p:txBody>
      </p:sp>
    </p:spTree>
    <p:extLst>
      <p:ext uri="{BB962C8B-B14F-4D97-AF65-F5344CB8AC3E}">
        <p14:creationId xmlns:p14="http://schemas.microsoft.com/office/powerpoint/2010/main" val="3248463086"/>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6"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lvl="0" algn="ctr">
                <a:defRPr/>
              </a:pP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PROTOTYPE</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rgbClr val="5B9BD5">
                      <a:alpha val="40000"/>
                    </a:srgb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pic>
        <p:nvPicPr>
          <p:cNvPr id="6" name="Picture 5">
            <a:extLst>
              <a:ext uri="{FF2B5EF4-FFF2-40B4-BE49-F238E27FC236}">
                <a16:creationId xmlns:a16="http://schemas.microsoft.com/office/drawing/2014/main" id="{0FA6FAFF-734F-4BBE-8E60-A432B5570915}"/>
              </a:ext>
            </a:extLst>
          </p:cNvPr>
          <p:cNvPicPr>
            <a:picLocks noChangeAspect="1"/>
          </p:cNvPicPr>
          <p:nvPr/>
        </p:nvPicPr>
        <p:blipFill>
          <a:blip r:embed="rId5"/>
          <a:stretch>
            <a:fillRect/>
          </a:stretch>
        </p:blipFill>
        <p:spPr>
          <a:xfrm>
            <a:off x="718728" y="1045945"/>
            <a:ext cx="2531789" cy="5179684"/>
          </a:xfrm>
          <a:prstGeom prst="rect">
            <a:avLst/>
          </a:prstGeom>
        </p:spPr>
      </p:pic>
      <p:pic>
        <p:nvPicPr>
          <p:cNvPr id="8" name="Picture 7">
            <a:extLst>
              <a:ext uri="{FF2B5EF4-FFF2-40B4-BE49-F238E27FC236}">
                <a16:creationId xmlns:a16="http://schemas.microsoft.com/office/drawing/2014/main" id="{7DF1BFF0-EE5F-413D-8C32-BE66130598AA}"/>
              </a:ext>
            </a:extLst>
          </p:cNvPr>
          <p:cNvPicPr>
            <a:picLocks noChangeAspect="1"/>
          </p:cNvPicPr>
          <p:nvPr/>
        </p:nvPicPr>
        <p:blipFill>
          <a:blip r:embed="rId6"/>
          <a:stretch>
            <a:fillRect/>
          </a:stretch>
        </p:blipFill>
        <p:spPr>
          <a:xfrm>
            <a:off x="3782423" y="1109815"/>
            <a:ext cx="2531789" cy="5160212"/>
          </a:xfrm>
          <a:prstGeom prst="rect">
            <a:avLst/>
          </a:prstGeom>
        </p:spPr>
      </p:pic>
      <p:sp>
        <p:nvSpPr>
          <p:cNvPr id="9" name="Rectangle 8">
            <a:extLst>
              <a:ext uri="{FF2B5EF4-FFF2-40B4-BE49-F238E27FC236}">
                <a16:creationId xmlns:a16="http://schemas.microsoft.com/office/drawing/2014/main" id="{C15C40D6-BE60-4075-AC13-C480341D6376}"/>
              </a:ext>
            </a:extLst>
          </p:cNvPr>
          <p:cNvSpPr/>
          <p:nvPr/>
        </p:nvSpPr>
        <p:spPr>
          <a:xfrm>
            <a:off x="6768660" y="2396442"/>
            <a:ext cx="4944247" cy="1938992"/>
          </a:xfrm>
          <a:prstGeom prst="rect">
            <a:avLst/>
          </a:prstGeom>
        </p:spPr>
        <p:txBody>
          <a:bodyPr wrap="square">
            <a:spAutoFit/>
          </a:bodyPr>
          <a:lstStyle/>
          <a:p>
            <a:r>
              <a:rPr lang="zh-CN" altLang="en-US" dirty="0">
                <a:solidFill>
                  <a:schemeClr val="bg1"/>
                </a:solidFill>
              </a:rPr>
              <a:t>When you want to know a classmate, you can use 3D face recognition technology to scan his face. There will be an introduction, you can add him as your friend, so you can start a chat.</a:t>
            </a:r>
          </a:p>
        </p:txBody>
      </p:sp>
    </p:spTree>
    <p:extLst>
      <p:ext uri="{BB962C8B-B14F-4D97-AF65-F5344CB8AC3E}">
        <p14:creationId xmlns:p14="http://schemas.microsoft.com/office/powerpoint/2010/main" val="785640326"/>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quantitative</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6" name="Freeform 12"/>
          <p:cNvSpPr>
            <a:spLocks/>
          </p:cNvSpPr>
          <p:nvPr/>
        </p:nvSpPr>
        <p:spPr bwMode="auto">
          <a:xfrm>
            <a:off x="3510320" y="2845625"/>
            <a:ext cx="2077680" cy="2077679"/>
          </a:xfrm>
          <a:custGeom>
            <a:avLst/>
            <a:gdLst>
              <a:gd name="T0" fmla="*/ 119 w 160"/>
              <a:gd name="T1" fmla="*/ 22 h 160"/>
              <a:gd name="T2" fmla="*/ 139 w 160"/>
              <a:gd name="T3" fmla="*/ 119 h 160"/>
              <a:gd name="T4" fmla="*/ 42 w 160"/>
              <a:gd name="T5" fmla="*/ 139 h 160"/>
              <a:gd name="T6" fmla="*/ 21 w 160"/>
              <a:gd name="T7" fmla="*/ 42 h 160"/>
              <a:gd name="T8" fmla="*/ 119 w 160"/>
              <a:gd name="T9" fmla="*/ 22 h 160"/>
            </a:gdLst>
            <a:ahLst/>
            <a:cxnLst>
              <a:cxn ang="0">
                <a:pos x="T0" y="T1"/>
              </a:cxn>
              <a:cxn ang="0">
                <a:pos x="T2" y="T3"/>
              </a:cxn>
              <a:cxn ang="0">
                <a:pos x="T4" y="T5"/>
              </a:cxn>
              <a:cxn ang="0">
                <a:pos x="T6" y="T7"/>
              </a:cxn>
              <a:cxn ang="0">
                <a:pos x="T8" y="T9"/>
              </a:cxn>
            </a:cxnLst>
            <a:rect l="0" t="0" r="r" b="b"/>
            <a:pathLst>
              <a:path w="160" h="160">
                <a:moveTo>
                  <a:pt x="119" y="22"/>
                </a:moveTo>
                <a:cubicBezTo>
                  <a:pt x="151" y="43"/>
                  <a:pt x="160" y="86"/>
                  <a:pt x="139" y="119"/>
                </a:cubicBezTo>
                <a:cubicBezTo>
                  <a:pt x="118" y="151"/>
                  <a:pt x="74" y="160"/>
                  <a:pt x="42" y="139"/>
                </a:cubicBezTo>
                <a:cubicBezTo>
                  <a:pt x="9" y="118"/>
                  <a:pt x="0" y="74"/>
                  <a:pt x="21" y="42"/>
                </a:cubicBezTo>
                <a:cubicBezTo>
                  <a:pt x="43" y="9"/>
                  <a:pt x="86" y="0"/>
                  <a:pt x="119" y="22"/>
                </a:cubicBezTo>
              </a:path>
            </a:pathLst>
          </a:custGeom>
          <a:solidFill>
            <a:srgbClr val="028985"/>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13"/>
          <p:cNvSpPr>
            <a:spLocks/>
          </p:cNvSpPr>
          <p:nvPr/>
        </p:nvSpPr>
        <p:spPr bwMode="auto">
          <a:xfrm>
            <a:off x="4673600" y="1701800"/>
            <a:ext cx="2077680" cy="2081504"/>
          </a:xfrm>
          <a:custGeom>
            <a:avLst/>
            <a:gdLst>
              <a:gd name="T0" fmla="*/ 119 w 160"/>
              <a:gd name="T1" fmla="*/ 22 h 160"/>
              <a:gd name="T2" fmla="*/ 139 w 160"/>
              <a:gd name="T3" fmla="*/ 119 h 160"/>
              <a:gd name="T4" fmla="*/ 42 w 160"/>
              <a:gd name="T5" fmla="*/ 139 h 160"/>
              <a:gd name="T6" fmla="*/ 21 w 160"/>
              <a:gd name="T7" fmla="*/ 42 h 160"/>
              <a:gd name="T8" fmla="*/ 119 w 160"/>
              <a:gd name="T9" fmla="*/ 22 h 160"/>
            </a:gdLst>
            <a:ahLst/>
            <a:cxnLst>
              <a:cxn ang="0">
                <a:pos x="T0" y="T1"/>
              </a:cxn>
              <a:cxn ang="0">
                <a:pos x="T2" y="T3"/>
              </a:cxn>
              <a:cxn ang="0">
                <a:pos x="T4" y="T5"/>
              </a:cxn>
              <a:cxn ang="0">
                <a:pos x="T6" y="T7"/>
              </a:cxn>
              <a:cxn ang="0">
                <a:pos x="T8" y="T9"/>
              </a:cxn>
            </a:cxnLst>
            <a:rect l="0" t="0" r="r" b="b"/>
            <a:pathLst>
              <a:path w="160" h="160">
                <a:moveTo>
                  <a:pt x="119" y="22"/>
                </a:moveTo>
                <a:cubicBezTo>
                  <a:pt x="151" y="43"/>
                  <a:pt x="160" y="86"/>
                  <a:pt x="139" y="119"/>
                </a:cubicBezTo>
                <a:cubicBezTo>
                  <a:pt x="118" y="151"/>
                  <a:pt x="74" y="160"/>
                  <a:pt x="42" y="139"/>
                </a:cubicBezTo>
                <a:cubicBezTo>
                  <a:pt x="9" y="118"/>
                  <a:pt x="0" y="74"/>
                  <a:pt x="21" y="42"/>
                </a:cubicBezTo>
                <a:cubicBezTo>
                  <a:pt x="43" y="9"/>
                  <a:pt x="86" y="0"/>
                  <a:pt x="119" y="22"/>
                </a:cubicBezTo>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14"/>
          <p:cNvSpPr>
            <a:spLocks/>
          </p:cNvSpPr>
          <p:nvPr/>
        </p:nvSpPr>
        <p:spPr bwMode="auto">
          <a:xfrm>
            <a:off x="6351296" y="2792057"/>
            <a:ext cx="2081505" cy="2077679"/>
          </a:xfrm>
          <a:custGeom>
            <a:avLst/>
            <a:gdLst>
              <a:gd name="T0" fmla="*/ 119 w 160"/>
              <a:gd name="T1" fmla="*/ 22 h 160"/>
              <a:gd name="T2" fmla="*/ 139 w 160"/>
              <a:gd name="T3" fmla="*/ 119 h 160"/>
              <a:gd name="T4" fmla="*/ 42 w 160"/>
              <a:gd name="T5" fmla="*/ 139 h 160"/>
              <a:gd name="T6" fmla="*/ 21 w 160"/>
              <a:gd name="T7" fmla="*/ 42 h 160"/>
              <a:gd name="T8" fmla="*/ 119 w 160"/>
              <a:gd name="T9" fmla="*/ 22 h 160"/>
            </a:gdLst>
            <a:ahLst/>
            <a:cxnLst>
              <a:cxn ang="0">
                <a:pos x="T0" y="T1"/>
              </a:cxn>
              <a:cxn ang="0">
                <a:pos x="T2" y="T3"/>
              </a:cxn>
              <a:cxn ang="0">
                <a:pos x="T4" y="T5"/>
              </a:cxn>
              <a:cxn ang="0">
                <a:pos x="T6" y="T7"/>
              </a:cxn>
              <a:cxn ang="0">
                <a:pos x="T8" y="T9"/>
              </a:cxn>
            </a:cxnLst>
            <a:rect l="0" t="0" r="r" b="b"/>
            <a:pathLst>
              <a:path w="160" h="160">
                <a:moveTo>
                  <a:pt x="119" y="22"/>
                </a:moveTo>
                <a:cubicBezTo>
                  <a:pt x="151" y="43"/>
                  <a:pt x="160" y="86"/>
                  <a:pt x="139" y="119"/>
                </a:cubicBezTo>
                <a:cubicBezTo>
                  <a:pt x="118" y="151"/>
                  <a:pt x="74" y="160"/>
                  <a:pt x="42" y="139"/>
                </a:cubicBezTo>
                <a:cubicBezTo>
                  <a:pt x="9" y="118"/>
                  <a:pt x="0" y="74"/>
                  <a:pt x="21" y="42"/>
                </a:cubicBezTo>
                <a:cubicBezTo>
                  <a:pt x="43" y="9"/>
                  <a:pt x="86" y="0"/>
                  <a:pt x="119" y="22"/>
                </a:cubicBezTo>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15"/>
          <p:cNvSpPr>
            <a:spLocks/>
          </p:cNvSpPr>
          <p:nvPr/>
        </p:nvSpPr>
        <p:spPr bwMode="auto">
          <a:xfrm>
            <a:off x="5465323" y="4131261"/>
            <a:ext cx="2077680" cy="2077679"/>
          </a:xfrm>
          <a:custGeom>
            <a:avLst/>
            <a:gdLst>
              <a:gd name="T0" fmla="*/ 119 w 160"/>
              <a:gd name="T1" fmla="*/ 21 h 160"/>
              <a:gd name="T2" fmla="*/ 139 w 160"/>
              <a:gd name="T3" fmla="*/ 118 h 160"/>
              <a:gd name="T4" fmla="*/ 42 w 160"/>
              <a:gd name="T5" fmla="*/ 139 h 160"/>
              <a:gd name="T6" fmla="*/ 21 w 160"/>
              <a:gd name="T7" fmla="*/ 41 h 160"/>
              <a:gd name="T8" fmla="*/ 119 w 160"/>
              <a:gd name="T9" fmla="*/ 21 h 160"/>
            </a:gdLst>
            <a:ahLst/>
            <a:cxnLst>
              <a:cxn ang="0">
                <a:pos x="T0" y="T1"/>
              </a:cxn>
              <a:cxn ang="0">
                <a:pos x="T2" y="T3"/>
              </a:cxn>
              <a:cxn ang="0">
                <a:pos x="T4" y="T5"/>
              </a:cxn>
              <a:cxn ang="0">
                <a:pos x="T6" y="T7"/>
              </a:cxn>
              <a:cxn ang="0">
                <a:pos x="T8" y="T9"/>
              </a:cxn>
            </a:cxnLst>
            <a:rect l="0" t="0" r="r" b="b"/>
            <a:pathLst>
              <a:path w="160" h="160">
                <a:moveTo>
                  <a:pt x="119" y="21"/>
                </a:moveTo>
                <a:cubicBezTo>
                  <a:pt x="151" y="42"/>
                  <a:pt x="160" y="86"/>
                  <a:pt x="139" y="118"/>
                </a:cubicBezTo>
                <a:cubicBezTo>
                  <a:pt x="118" y="151"/>
                  <a:pt x="74" y="160"/>
                  <a:pt x="42" y="139"/>
                </a:cubicBezTo>
                <a:cubicBezTo>
                  <a:pt x="9" y="117"/>
                  <a:pt x="0" y="74"/>
                  <a:pt x="21" y="41"/>
                </a:cubicBezTo>
                <a:cubicBezTo>
                  <a:pt x="43" y="9"/>
                  <a:pt x="86" y="0"/>
                  <a:pt x="119" y="21"/>
                </a:cubicBezTo>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16"/>
          <p:cNvSpPr>
            <a:spLocks/>
          </p:cNvSpPr>
          <p:nvPr/>
        </p:nvSpPr>
        <p:spPr bwMode="auto">
          <a:xfrm>
            <a:off x="3996026" y="4144026"/>
            <a:ext cx="2081505" cy="2077679"/>
          </a:xfrm>
          <a:custGeom>
            <a:avLst/>
            <a:gdLst>
              <a:gd name="T0" fmla="*/ 119 w 160"/>
              <a:gd name="T1" fmla="*/ 22 h 160"/>
              <a:gd name="T2" fmla="*/ 139 w 160"/>
              <a:gd name="T3" fmla="*/ 119 h 160"/>
              <a:gd name="T4" fmla="*/ 42 w 160"/>
              <a:gd name="T5" fmla="*/ 139 h 160"/>
              <a:gd name="T6" fmla="*/ 22 w 160"/>
              <a:gd name="T7" fmla="*/ 42 h 160"/>
              <a:gd name="T8" fmla="*/ 119 w 160"/>
              <a:gd name="T9" fmla="*/ 22 h 160"/>
            </a:gdLst>
            <a:ahLst/>
            <a:cxnLst>
              <a:cxn ang="0">
                <a:pos x="T0" y="T1"/>
              </a:cxn>
              <a:cxn ang="0">
                <a:pos x="T2" y="T3"/>
              </a:cxn>
              <a:cxn ang="0">
                <a:pos x="T4" y="T5"/>
              </a:cxn>
              <a:cxn ang="0">
                <a:pos x="T6" y="T7"/>
              </a:cxn>
              <a:cxn ang="0">
                <a:pos x="T8" y="T9"/>
              </a:cxn>
            </a:cxnLst>
            <a:rect l="0" t="0" r="r" b="b"/>
            <a:pathLst>
              <a:path w="160" h="160">
                <a:moveTo>
                  <a:pt x="119" y="22"/>
                </a:moveTo>
                <a:cubicBezTo>
                  <a:pt x="151" y="43"/>
                  <a:pt x="160" y="86"/>
                  <a:pt x="139" y="119"/>
                </a:cubicBezTo>
                <a:cubicBezTo>
                  <a:pt x="118" y="151"/>
                  <a:pt x="74" y="160"/>
                  <a:pt x="42" y="139"/>
                </a:cubicBezTo>
                <a:cubicBezTo>
                  <a:pt x="9" y="118"/>
                  <a:pt x="0" y="74"/>
                  <a:pt x="22" y="42"/>
                </a:cubicBezTo>
                <a:cubicBezTo>
                  <a:pt x="43" y="9"/>
                  <a:pt x="86" y="0"/>
                  <a:pt x="119" y="22"/>
                </a:cubicBezTo>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7"/>
          <p:cNvSpPr>
            <a:spLocks/>
          </p:cNvSpPr>
          <p:nvPr/>
        </p:nvSpPr>
        <p:spPr bwMode="auto">
          <a:xfrm>
            <a:off x="4152903" y="2363511"/>
            <a:ext cx="3558455" cy="3677071"/>
          </a:xfrm>
          <a:custGeom>
            <a:avLst/>
            <a:gdLst>
              <a:gd name="T0" fmla="*/ 274 w 274"/>
              <a:gd name="T1" fmla="*/ 179 h 283"/>
              <a:gd name="T2" fmla="*/ 182 w 274"/>
              <a:gd name="T3" fmla="*/ 183 h 283"/>
              <a:gd name="T4" fmla="*/ 160 w 274"/>
              <a:gd name="T5" fmla="*/ 193 h 283"/>
              <a:gd name="T6" fmla="*/ 159 w 274"/>
              <a:gd name="T7" fmla="*/ 283 h 283"/>
              <a:gd name="T8" fmla="*/ 110 w 274"/>
              <a:gd name="T9" fmla="*/ 228 h 283"/>
              <a:gd name="T10" fmla="*/ 101 w 274"/>
              <a:gd name="T11" fmla="*/ 187 h 283"/>
              <a:gd name="T12" fmla="*/ 0 w 274"/>
              <a:gd name="T13" fmla="*/ 200 h 283"/>
              <a:gd name="T14" fmla="*/ 68 w 274"/>
              <a:gd name="T15" fmla="*/ 132 h 283"/>
              <a:gd name="T16" fmla="*/ 3 w 274"/>
              <a:gd name="T17" fmla="*/ 54 h 283"/>
              <a:gd name="T18" fmla="*/ 76 w 274"/>
              <a:gd name="T19" fmla="*/ 49 h 283"/>
              <a:gd name="T20" fmla="*/ 123 w 274"/>
              <a:gd name="T21" fmla="*/ 81 h 283"/>
              <a:gd name="T22" fmla="*/ 146 w 274"/>
              <a:gd name="T23" fmla="*/ 74 h 283"/>
              <a:gd name="T24" fmla="*/ 186 w 274"/>
              <a:gd name="T25" fmla="*/ 0 h 283"/>
              <a:gd name="T26" fmla="*/ 204 w 274"/>
              <a:gd name="T27" fmla="*/ 67 h 283"/>
              <a:gd name="T28" fmla="*/ 190 w 274"/>
              <a:gd name="T29" fmla="*/ 98 h 283"/>
              <a:gd name="T30" fmla="*/ 274 w 274"/>
              <a:gd name="T31" fmla="*/ 17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83">
                <a:moveTo>
                  <a:pt x="274" y="179"/>
                </a:moveTo>
                <a:cubicBezTo>
                  <a:pt x="242" y="204"/>
                  <a:pt x="213" y="197"/>
                  <a:pt x="182" y="183"/>
                </a:cubicBezTo>
                <a:cubicBezTo>
                  <a:pt x="169" y="177"/>
                  <a:pt x="165" y="181"/>
                  <a:pt x="160" y="193"/>
                </a:cubicBezTo>
                <a:cubicBezTo>
                  <a:pt x="149" y="219"/>
                  <a:pt x="139" y="252"/>
                  <a:pt x="159" y="283"/>
                </a:cubicBezTo>
                <a:cubicBezTo>
                  <a:pt x="128" y="272"/>
                  <a:pt x="116" y="252"/>
                  <a:pt x="110" y="228"/>
                </a:cubicBezTo>
                <a:cubicBezTo>
                  <a:pt x="106" y="214"/>
                  <a:pt x="106" y="200"/>
                  <a:pt x="101" y="187"/>
                </a:cubicBezTo>
                <a:cubicBezTo>
                  <a:pt x="72" y="180"/>
                  <a:pt x="30" y="170"/>
                  <a:pt x="0" y="200"/>
                </a:cubicBezTo>
                <a:cubicBezTo>
                  <a:pt x="6" y="157"/>
                  <a:pt x="34" y="143"/>
                  <a:pt x="68" y="132"/>
                </a:cubicBezTo>
                <a:cubicBezTo>
                  <a:pt x="96" y="123"/>
                  <a:pt x="44" y="58"/>
                  <a:pt x="3" y="54"/>
                </a:cubicBezTo>
                <a:cubicBezTo>
                  <a:pt x="30" y="36"/>
                  <a:pt x="53" y="39"/>
                  <a:pt x="76" y="49"/>
                </a:cubicBezTo>
                <a:cubicBezTo>
                  <a:pt x="91" y="55"/>
                  <a:pt x="110" y="74"/>
                  <a:pt x="123" y="81"/>
                </a:cubicBezTo>
                <a:cubicBezTo>
                  <a:pt x="134" y="86"/>
                  <a:pt x="137" y="81"/>
                  <a:pt x="146" y="74"/>
                </a:cubicBezTo>
                <a:cubicBezTo>
                  <a:pt x="167" y="57"/>
                  <a:pt x="188" y="33"/>
                  <a:pt x="186" y="0"/>
                </a:cubicBezTo>
                <a:cubicBezTo>
                  <a:pt x="207" y="23"/>
                  <a:pt x="209" y="45"/>
                  <a:pt x="204" y="67"/>
                </a:cubicBezTo>
                <a:cubicBezTo>
                  <a:pt x="201" y="77"/>
                  <a:pt x="195" y="89"/>
                  <a:pt x="190" y="98"/>
                </a:cubicBezTo>
                <a:cubicBezTo>
                  <a:pt x="176" y="128"/>
                  <a:pt x="241" y="179"/>
                  <a:pt x="274" y="179"/>
                </a:cubicBezTo>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8"/>
          <p:cNvSpPr>
            <a:spLocks/>
          </p:cNvSpPr>
          <p:nvPr/>
        </p:nvSpPr>
        <p:spPr bwMode="auto">
          <a:xfrm>
            <a:off x="4619711" y="3013982"/>
            <a:ext cx="2494744" cy="2479439"/>
          </a:xfrm>
          <a:custGeom>
            <a:avLst/>
            <a:gdLst>
              <a:gd name="T0" fmla="*/ 192 w 192"/>
              <a:gd name="T1" fmla="*/ 129 h 191"/>
              <a:gd name="T2" fmla="*/ 178 w 192"/>
              <a:gd name="T3" fmla="*/ 120 h 191"/>
              <a:gd name="T4" fmla="*/ 139 w 192"/>
              <a:gd name="T5" fmla="*/ 41 h 191"/>
              <a:gd name="T6" fmla="*/ 152 w 192"/>
              <a:gd name="T7" fmla="*/ 14 h 191"/>
              <a:gd name="T8" fmla="*/ 154 w 192"/>
              <a:gd name="T9" fmla="*/ 0 h 191"/>
              <a:gd name="T10" fmla="*/ 120 w 192"/>
              <a:gd name="T11" fmla="*/ 36 h 191"/>
              <a:gd name="T12" fmla="*/ 103 w 192"/>
              <a:gd name="T13" fmla="*/ 48 h 191"/>
              <a:gd name="T14" fmla="*/ 79 w 192"/>
              <a:gd name="T15" fmla="*/ 45 h 191"/>
              <a:gd name="T16" fmla="*/ 53 w 192"/>
              <a:gd name="T17" fmla="*/ 27 h 191"/>
              <a:gd name="T18" fmla="*/ 34 w 192"/>
              <a:gd name="T19" fmla="*/ 14 h 191"/>
              <a:gd name="T20" fmla="*/ 14 w 192"/>
              <a:gd name="T21" fmla="*/ 8 h 191"/>
              <a:gd name="T22" fmla="*/ 17 w 192"/>
              <a:gd name="T23" fmla="*/ 11 h 191"/>
              <a:gd name="T24" fmla="*/ 52 w 192"/>
              <a:gd name="T25" fmla="*/ 86 h 191"/>
              <a:gd name="T26" fmla="*/ 37 w 192"/>
              <a:gd name="T27" fmla="*/ 97 h 191"/>
              <a:gd name="T28" fmla="*/ 0 w 192"/>
              <a:gd name="T29" fmla="*/ 115 h 191"/>
              <a:gd name="T30" fmla="*/ 15 w 192"/>
              <a:gd name="T31" fmla="*/ 113 h 191"/>
              <a:gd name="T32" fmla="*/ 69 w 192"/>
              <a:gd name="T33" fmla="*/ 121 h 191"/>
              <a:gd name="T34" fmla="*/ 77 w 192"/>
              <a:gd name="T35" fmla="*/ 123 h 191"/>
              <a:gd name="T36" fmla="*/ 80 w 192"/>
              <a:gd name="T37" fmla="*/ 131 h 191"/>
              <a:gd name="T38" fmla="*/ 89 w 192"/>
              <a:gd name="T39" fmla="*/ 174 h 191"/>
              <a:gd name="T40" fmla="*/ 96 w 192"/>
              <a:gd name="T41" fmla="*/ 191 h 191"/>
              <a:gd name="T42" fmla="*/ 109 w 192"/>
              <a:gd name="T43" fmla="*/ 136 h 191"/>
              <a:gd name="T44" fmla="*/ 125 w 192"/>
              <a:gd name="T45" fmla="*/ 117 h 191"/>
              <a:gd name="T46" fmla="*/ 153 w 192"/>
              <a:gd name="T47" fmla="*/ 118 h 191"/>
              <a:gd name="T48" fmla="*/ 192 w 192"/>
              <a:gd name="T49" fmla="*/ 1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1">
                <a:moveTo>
                  <a:pt x="192" y="129"/>
                </a:moveTo>
                <a:cubicBezTo>
                  <a:pt x="187" y="126"/>
                  <a:pt x="182" y="123"/>
                  <a:pt x="178" y="120"/>
                </a:cubicBezTo>
                <a:cubicBezTo>
                  <a:pt x="156" y="103"/>
                  <a:pt x="125" y="71"/>
                  <a:pt x="139" y="41"/>
                </a:cubicBezTo>
                <a:cubicBezTo>
                  <a:pt x="143" y="33"/>
                  <a:pt x="150" y="22"/>
                  <a:pt x="152" y="14"/>
                </a:cubicBezTo>
                <a:cubicBezTo>
                  <a:pt x="153" y="9"/>
                  <a:pt x="153" y="4"/>
                  <a:pt x="154" y="0"/>
                </a:cubicBezTo>
                <a:cubicBezTo>
                  <a:pt x="145" y="13"/>
                  <a:pt x="134" y="25"/>
                  <a:pt x="120" y="36"/>
                </a:cubicBezTo>
                <a:cubicBezTo>
                  <a:pt x="114" y="41"/>
                  <a:pt x="110" y="46"/>
                  <a:pt x="103" y="48"/>
                </a:cubicBezTo>
                <a:cubicBezTo>
                  <a:pt x="94" y="51"/>
                  <a:pt x="87" y="49"/>
                  <a:pt x="79" y="45"/>
                </a:cubicBezTo>
                <a:cubicBezTo>
                  <a:pt x="70" y="40"/>
                  <a:pt x="61" y="33"/>
                  <a:pt x="53" y="27"/>
                </a:cubicBezTo>
                <a:cubicBezTo>
                  <a:pt x="47" y="22"/>
                  <a:pt x="40" y="17"/>
                  <a:pt x="34" y="14"/>
                </a:cubicBezTo>
                <a:cubicBezTo>
                  <a:pt x="27" y="11"/>
                  <a:pt x="20" y="9"/>
                  <a:pt x="14" y="8"/>
                </a:cubicBezTo>
                <a:cubicBezTo>
                  <a:pt x="15" y="9"/>
                  <a:pt x="16" y="10"/>
                  <a:pt x="17" y="11"/>
                </a:cubicBezTo>
                <a:cubicBezTo>
                  <a:pt x="36" y="25"/>
                  <a:pt x="67" y="61"/>
                  <a:pt x="52" y="86"/>
                </a:cubicBezTo>
                <a:cubicBezTo>
                  <a:pt x="48" y="91"/>
                  <a:pt x="43" y="95"/>
                  <a:pt x="37" y="97"/>
                </a:cubicBezTo>
                <a:cubicBezTo>
                  <a:pt x="22" y="102"/>
                  <a:pt x="9" y="107"/>
                  <a:pt x="0" y="115"/>
                </a:cubicBezTo>
                <a:cubicBezTo>
                  <a:pt x="5" y="114"/>
                  <a:pt x="10" y="114"/>
                  <a:pt x="15" y="113"/>
                </a:cubicBezTo>
                <a:cubicBezTo>
                  <a:pt x="33" y="113"/>
                  <a:pt x="51" y="117"/>
                  <a:pt x="69" y="121"/>
                </a:cubicBezTo>
                <a:cubicBezTo>
                  <a:pt x="77" y="123"/>
                  <a:pt x="77" y="123"/>
                  <a:pt x="77" y="123"/>
                </a:cubicBezTo>
                <a:cubicBezTo>
                  <a:pt x="80" y="131"/>
                  <a:pt x="80" y="131"/>
                  <a:pt x="80" y="131"/>
                </a:cubicBezTo>
                <a:cubicBezTo>
                  <a:pt x="86" y="146"/>
                  <a:pt x="86" y="159"/>
                  <a:pt x="89" y="174"/>
                </a:cubicBezTo>
                <a:cubicBezTo>
                  <a:pt x="91" y="180"/>
                  <a:pt x="93" y="186"/>
                  <a:pt x="96" y="191"/>
                </a:cubicBezTo>
                <a:cubicBezTo>
                  <a:pt x="96" y="173"/>
                  <a:pt x="102" y="154"/>
                  <a:pt x="109" y="136"/>
                </a:cubicBezTo>
                <a:cubicBezTo>
                  <a:pt x="112" y="128"/>
                  <a:pt x="116" y="121"/>
                  <a:pt x="125" y="117"/>
                </a:cubicBezTo>
                <a:cubicBezTo>
                  <a:pt x="134" y="112"/>
                  <a:pt x="144" y="114"/>
                  <a:pt x="153" y="118"/>
                </a:cubicBezTo>
                <a:cubicBezTo>
                  <a:pt x="167" y="125"/>
                  <a:pt x="180" y="129"/>
                  <a:pt x="192" y="129"/>
                </a:cubicBezTo>
              </a:path>
            </a:pathLst>
          </a:custGeom>
          <a:solidFill>
            <a:schemeClr val="tx1">
              <a:lumMod val="50000"/>
              <a:lumOff val="5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13" name="Group 17"/>
          <p:cNvGrpSpPr/>
          <p:nvPr/>
        </p:nvGrpSpPr>
        <p:grpSpPr>
          <a:xfrm>
            <a:off x="5477345" y="3746263"/>
            <a:ext cx="753239" cy="795525"/>
            <a:chOff x="6359525" y="5041900"/>
            <a:chExt cx="452438" cy="477838"/>
          </a:xfrm>
          <a:solidFill>
            <a:schemeClr val="bg1"/>
          </a:solidFill>
        </p:grpSpPr>
        <p:sp>
          <p:nvSpPr>
            <p:cNvPr id="14" name="Freeform 18"/>
            <p:cNvSpPr>
              <a:spLocks/>
            </p:cNvSpPr>
            <p:nvPr/>
          </p:nvSpPr>
          <p:spPr bwMode="auto">
            <a:xfrm>
              <a:off x="6464300" y="5041900"/>
              <a:ext cx="239713" cy="277813"/>
            </a:xfrm>
            <a:custGeom>
              <a:avLst/>
              <a:gdLst>
                <a:gd name="T0" fmla="*/ 63 w 64"/>
                <a:gd name="T1" fmla="*/ 36 h 74"/>
                <a:gd name="T2" fmla="*/ 61 w 64"/>
                <a:gd name="T3" fmla="*/ 34 h 74"/>
                <a:gd name="T4" fmla="*/ 61 w 64"/>
                <a:gd name="T5" fmla="*/ 21 h 74"/>
                <a:gd name="T6" fmla="*/ 33 w 64"/>
                <a:gd name="T7" fmla="*/ 0 h 74"/>
                <a:gd name="T8" fmla="*/ 19 w 64"/>
                <a:gd name="T9" fmla="*/ 4 h 74"/>
                <a:gd name="T10" fmla="*/ 4 w 64"/>
                <a:gd name="T11" fmla="*/ 21 h 74"/>
                <a:gd name="T12" fmla="*/ 3 w 64"/>
                <a:gd name="T13" fmla="*/ 34 h 74"/>
                <a:gd name="T14" fmla="*/ 1 w 64"/>
                <a:gd name="T15" fmla="*/ 36 h 74"/>
                <a:gd name="T16" fmla="*/ 1 w 64"/>
                <a:gd name="T17" fmla="*/ 45 h 74"/>
                <a:gd name="T18" fmla="*/ 7 w 64"/>
                <a:gd name="T19" fmla="*/ 54 h 74"/>
                <a:gd name="T20" fmla="*/ 32 w 64"/>
                <a:gd name="T21" fmla="*/ 74 h 74"/>
                <a:gd name="T22" fmla="*/ 57 w 64"/>
                <a:gd name="T23" fmla="*/ 54 h 74"/>
                <a:gd name="T24" fmla="*/ 63 w 64"/>
                <a:gd name="T25" fmla="*/ 45 h 74"/>
                <a:gd name="T26" fmla="*/ 63 w 64"/>
                <a:gd name="T27"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4">
                  <a:moveTo>
                    <a:pt x="63" y="36"/>
                  </a:moveTo>
                  <a:cubicBezTo>
                    <a:pt x="62" y="35"/>
                    <a:pt x="62" y="34"/>
                    <a:pt x="61" y="34"/>
                  </a:cubicBezTo>
                  <a:cubicBezTo>
                    <a:pt x="61" y="28"/>
                    <a:pt x="61" y="25"/>
                    <a:pt x="61" y="21"/>
                  </a:cubicBezTo>
                  <a:cubicBezTo>
                    <a:pt x="59" y="9"/>
                    <a:pt x="50" y="0"/>
                    <a:pt x="33" y="0"/>
                  </a:cubicBezTo>
                  <a:cubicBezTo>
                    <a:pt x="24" y="0"/>
                    <a:pt x="26" y="4"/>
                    <a:pt x="19" y="4"/>
                  </a:cubicBezTo>
                  <a:cubicBezTo>
                    <a:pt x="7" y="5"/>
                    <a:pt x="5" y="15"/>
                    <a:pt x="4" y="21"/>
                  </a:cubicBezTo>
                  <a:cubicBezTo>
                    <a:pt x="3" y="25"/>
                    <a:pt x="3" y="28"/>
                    <a:pt x="3" y="34"/>
                  </a:cubicBezTo>
                  <a:cubicBezTo>
                    <a:pt x="3" y="34"/>
                    <a:pt x="2" y="35"/>
                    <a:pt x="1" y="36"/>
                  </a:cubicBezTo>
                  <a:cubicBezTo>
                    <a:pt x="0" y="38"/>
                    <a:pt x="0" y="42"/>
                    <a:pt x="1" y="45"/>
                  </a:cubicBezTo>
                  <a:cubicBezTo>
                    <a:pt x="3" y="49"/>
                    <a:pt x="5" y="52"/>
                    <a:pt x="7" y="54"/>
                  </a:cubicBezTo>
                  <a:cubicBezTo>
                    <a:pt x="10" y="66"/>
                    <a:pt x="20" y="74"/>
                    <a:pt x="32" y="74"/>
                  </a:cubicBezTo>
                  <a:cubicBezTo>
                    <a:pt x="44" y="74"/>
                    <a:pt x="54" y="66"/>
                    <a:pt x="57" y="54"/>
                  </a:cubicBezTo>
                  <a:cubicBezTo>
                    <a:pt x="60" y="52"/>
                    <a:pt x="62" y="49"/>
                    <a:pt x="63" y="45"/>
                  </a:cubicBezTo>
                  <a:cubicBezTo>
                    <a:pt x="64" y="42"/>
                    <a:pt x="64" y="38"/>
                    <a:pt x="6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 name="Freeform 19"/>
            <p:cNvSpPr>
              <a:spLocks/>
            </p:cNvSpPr>
            <p:nvPr/>
          </p:nvSpPr>
          <p:spPr bwMode="auto">
            <a:xfrm>
              <a:off x="6359525" y="5327650"/>
              <a:ext cx="452438" cy="192088"/>
            </a:xfrm>
            <a:custGeom>
              <a:avLst/>
              <a:gdLst>
                <a:gd name="T0" fmla="*/ 115 w 121"/>
                <a:gd name="T1" fmla="*/ 14 h 51"/>
                <a:gd name="T2" fmla="*/ 89 w 121"/>
                <a:gd name="T3" fmla="*/ 0 h 51"/>
                <a:gd name="T4" fmla="*/ 76 w 121"/>
                <a:gd name="T5" fmla="*/ 6 h 51"/>
                <a:gd name="T6" fmla="*/ 67 w 121"/>
                <a:gd name="T7" fmla="*/ 35 h 51"/>
                <a:gd name="T8" fmla="*/ 65 w 121"/>
                <a:gd name="T9" fmla="*/ 35 h 51"/>
                <a:gd name="T10" fmla="*/ 64 w 121"/>
                <a:gd name="T11" fmla="*/ 22 h 51"/>
                <a:gd name="T12" fmla="*/ 65 w 121"/>
                <a:gd name="T13" fmla="*/ 16 h 51"/>
                <a:gd name="T14" fmla="*/ 66 w 121"/>
                <a:gd name="T15" fmla="*/ 14 h 51"/>
                <a:gd name="T16" fmla="*/ 66 w 121"/>
                <a:gd name="T17" fmla="*/ 9 h 51"/>
                <a:gd name="T18" fmla="*/ 54 w 121"/>
                <a:gd name="T19" fmla="*/ 9 h 51"/>
                <a:gd name="T20" fmla="*/ 55 w 121"/>
                <a:gd name="T21" fmla="*/ 14 h 51"/>
                <a:gd name="T22" fmla="*/ 56 w 121"/>
                <a:gd name="T23" fmla="*/ 16 h 51"/>
                <a:gd name="T24" fmla="*/ 57 w 121"/>
                <a:gd name="T25" fmla="*/ 22 h 51"/>
                <a:gd name="T26" fmla="*/ 55 w 121"/>
                <a:gd name="T27" fmla="*/ 35 h 51"/>
                <a:gd name="T28" fmla="*/ 53 w 121"/>
                <a:gd name="T29" fmla="*/ 35 h 51"/>
                <a:gd name="T30" fmla="*/ 44 w 121"/>
                <a:gd name="T31" fmla="*/ 6 h 51"/>
                <a:gd name="T32" fmla="*/ 32 w 121"/>
                <a:gd name="T33" fmla="*/ 0 h 51"/>
                <a:gd name="T34" fmla="*/ 6 w 121"/>
                <a:gd name="T35" fmla="*/ 14 h 51"/>
                <a:gd name="T36" fmla="*/ 0 w 121"/>
                <a:gd name="T37" fmla="*/ 35 h 51"/>
                <a:gd name="T38" fmla="*/ 60 w 121"/>
                <a:gd name="T39" fmla="*/ 51 h 51"/>
                <a:gd name="T40" fmla="*/ 121 w 121"/>
                <a:gd name="T41" fmla="*/ 35 h 51"/>
                <a:gd name="T42" fmla="*/ 115 w 121"/>
                <a:gd name="T43"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51">
                  <a:moveTo>
                    <a:pt x="115" y="14"/>
                  </a:moveTo>
                  <a:cubicBezTo>
                    <a:pt x="111" y="8"/>
                    <a:pt x="100" y="2"/>
                    <a:pt x="89" y="0"/>
                  </a:cubicBezTo>
                  <a:cubicBezTo>
                    <a:pt x="84" y="3"/>
                    <a:pt x="81" y="5"/>
                    <a:pt x="76" y="6"/>
                  </a:cubicBezTo>
                  <a:cubicBezTo>
                    <a:pt x="74" y="16"/>
                    <a:pt x="70" y="29"/>
                    <a:pt x="67" y="35"/>
                  </a:cubicBezTo>
                  <a:cubicBezTo>
                    <a:pt x="67" y="37"/>
                    <a:pt x="66" y="37"/>
                    <a:pt x="65" y="35"/>
                  </a:cubicBezTo>
                  <a:cubicBezTo>
                    <a:pt x="64" y="22"/>
                    <a:pt x="64" y="22"/>
                    <a:pt x="64" y="22"/>
                  </a:cubicBezTo>
                  <a:cubicBezTo>
                    <a:pt x="63" y="20"/>
                    <a:pt x="64" y="18"/>
                    <a:pt x="65" y="16"/>
                  </a:cubicBezTo>
                  <a:cubicBezTo>
                    <a:pt x="66" y="14"/>
                    <a:pt x="66" y="14"/>
                    <a:pt x="66" y="14"/>
                  </a:cubicBezTo>
                  <a:cubicBezTo>
                    <a:pt x="67" y="12"/>
                    <a:pt x="67" y="10"/>
                    <a:pt x="66" y="9"/>
                  </a:cubicBezTo>
                  <a:cubicBezTo>
                    <a:pt x="62" y="9"/>
                    <a:pt x="58" y="9"/>
                    <a:pt x="54" y="9"/>
                  </a:cubicBezTo>
                  <a:cubicBezTo>
                    <a:pt x="54" y="10"/>
                    <a:pt x="54" y="12"/>
                    <a:pt x="55" y="14"/>
                  </a:cubicBezTo>
                  <a:cubicBezTo>
                    <a:pt x="56" y="16"/>
                    <a:pt x="56" y="16"/>
                    <a:pt x="56" y="16"/>
                  </a:cubicBezTo>
                  <a:cubicBezTo>
                    <a:pt x="57" y="18"/>
                    <a:pt x="57" y="20"/>
                    <a:pt x="57" y="22"/>
                  </a:cubicBezTo>
                  <a:cubicBezTo>
                    <a:pt x="55" y="35"/>
                    <a:pt x="55" y="35"/>
                    <a:pt x="55" y="35"/>
                  </a:cubicBezTo>
                  <a:cubicBezTo>
                    <a:pt x="55" y="37"/>
                    <a:pt x="54" y="37"/>
                    <a:pt x="53" y="35"/>
                  </a:cubicBezTo>
                  <a:cubicBezTo>
                    <a:pt x="50" y="29"/>
                    <a:pt x="46" y="16"/>
                    <a:pt x="44" y="6"/>
                  </a:cubicBezTo>
                  <a:cubicBezTo>
                    <a:pt x="35" y="4"/>
                    <a:pt x="32" y="0"/>
                    <a:pt x="32" y="0"/>
                  </a:cubicBezTo>
                  <a:cubicBezTo>
                    <a:pt x="21" y="2"/>
                    <a:pt x="10" y="8"/>
                    <a:pt x="6" y="14"/>
                  </a:cubicBezTo>
                  <a:cubicBezTo>
                    <a:pt x="1" y="23"/>
                    <a:pt x="0" y="35"/>
                    <a:pt x="0" y="35"/>
                  </a:cubicBezTo>
                  <a:cubicBezTo>
                    <a:pt x="0" y="39"/>
                    <a:pt x="27" y="51"/>
                    <a:pt x="60" y="51"/>
                  </a:cubicBezTo>
                  <a:cubicBezTo>
                    <a:pt x="94" y="51"/>
                    <a:pt x="121" y="39"/>
                    <a:pt x="121" y="35"/>
                  </a:cubicBezTo>
                  <a:cubicBezTo>
                    <a:pt x="121" y="35"/>
                    <a:pt x="120" y="23"/>
                    <a:pt x="1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16" name="Group 20"/>
          <p:cNvGrpSpPr/>
          <p:nvPr/>
        </p:nvGrpSpPr>
        <p:grpSpPr>
          <a:xfrm>
            <a:off x="5486401" y="2324752"/>
            <a:ext cx="418260" cy="501273"/>
            <a:chOff x="3187700" y="5891213"/>
            <a:chExt cx="415925" cy="498475"/>
          </a:xfrm>
          <a:solidFill>
            <a:schemeClr val="bg1"/>
          </a:solidFill>
        </p:grpSpPr>
        <p:sp>
          <p:nvSpPr>
            <p:cNvPr id="18" name="Freeform 21"/>
            <p:cNvSpPr>
              <a:spLocks/>
            </p:cNvSpPr>
            <p:nvPr/>
          </p:nvSpPr>
          <p:spPr bwMode="auto">
            <a:xfrm>
              <a:off x="3187700" y="6307138"/>
              <a:ext cx="165100" cy="82550"/>
            </a:xfrm>
            <a:custGeom>
              <a:avLst/>
              <a:gdLst>
                <a:gd name="T0" fmla="*/ 0 w 44"/>
                <a:gd name="T1" fmla="*/ 0 h 22"/>
                <a:gd name="T2" fmla="*/ 0 w 44"/>
                <a:gd name="T3" fmla="*/ 15 h 22"/>
                <a:gd name="T4" fmla="*/ 7 w 44"/>
                <a:gd name="T5" fmla="*/ 22 h 22"/>
                <a:gd name="T6" fmla="*/ 37 w 44"/>
                <a:gd name="T7" fmla="*/ 22 h 22"/>
                <a:gd name="T8" fmla="*/ 44 w 44"/>
                <a:gd name="T9" fmla="*/ 15 h 22"/>
                <a:gd name="T10" fmla="*/ 44 w 44"/>
                <a:gd name="T11" fmla="*/ 0 h 22"/>
                <a:gd name="T12" fmla="*/ 0 w 4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4" h="22">
                  <a:moveTo>
                    <a:pt x="0" y="0"/>
                  </a:moveTo>
                  <a:cubicBezTo>
                    <a:pt x="0" y="15"/>
                    <a:pt x="0" y="15"/>
                    <a:pt x="0" y="15"/>
                  </a:cubicBezTo>
                  <a:cubicBezTo>
                    <a:pt x="0" y="19"/>
                    <a:pt x="3" y="22"/>
                    <a:pt x="7" y="22"/>
                  </a:cubicBezTo>
                  <a:cubicBezTo>
                    <a:pt x="37" y="22"/>
                    <a:pt x="37" y="22"/>
                    <a:pt x="37" y="22"/>
                  </a:cubicBezTo>
                  <a:cubicBezTo>
                    <a:pt x="41" y="22"/>
                    <a:pt x="44" y="19"/>
                    <a:pt x="44" y="15"/>
                  </a:cubicBezTo>
                  <a:cubicBezTo>
                    <a:pt x="44" y="0"/>
                    <a:pt x="44" y="0"/>
                    <a:pt x="4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9" name="Freeform 22"/>
            <p:cNvSpPr>
              <a:spLocks/>
            </p:cNvSpPr>
            <p:nvPr/>
          </p:nvSpPr>
          <p:spPr bwMode="auto">
            <a:xfrm>
              <a:off x="3438525" y="6307138"/>
              <a:ext cx="165100" cy="82550"/>
            </a:xfrm>
            <a:custGeom>
              <a:avLst/>
              <a:gdLst>
                <a:gd name="T0" fmla="*/ 0 w 44"/>
                <a:gd name="T1" fmla="*/ 0 h 22"/>
                <a:gd name="T2" fmla="*/ 0 w 44"/>
                <a:gd name="T3" fmla="*/ 15 h 22"/>
                <a:gd name="T4" fmla="*/ 7 w 44"/>
                <a:gd name="T5" fmla="*/ 22 h 22"/>
                <a:gd name="T6" fmla="*/ 37 w 44"/>
                <a:gd name="T7" fmla="*/ 22 h 22"/>
                <a:gd name="T8" fmla="*/ 44 w 44"/>
                <a:gd name="T9" fmla="*/ 15 h 22"/>
                <a:gd name="T10" fmla="*/ 44 w 44"/>
                <a:gd name="T11" fmla="*/ 0 h 22"/>
                <a:gd name="T12" fmla="*/ 0 w 4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4" h="22">
                  <a:moveTo>
                    <a:pt x="0" y="0"/>
                  </a:moveTo>
                  <a:cubicBezTo>
                    <a:pt x="0" y="15"/>
                    <a:pt x="0" y="15"/>
                    <a:pt x="0" y="15"/>
                  </a:cubicBezTo>
                  <a:cubicBezTo>
                    <a:pt x="0" y="19"/>
                    <a:pt x="3" y="22"/>
                    <a:pt x="7" y="22"/>
                  </a:cubicBezTo>
                  <a:cubicBezTo>
                    <a:pt x="37" y="22"/>
                    <a:pt x="37" y="22"/>
                    <a:pt x="37" y="22"/>
                  </a:cubicBezTo>
                  <a:cubicBezTo>
                    <a:pt x="41" y="22"/>
                    <a:pt x="44" y="19"/>
                    <a:pt x="44" y="15"/>
                  </a:cubicBezTo>
                  <a:cubicBezTo>
                    <a:pt x="44" y="0"/>
                    <a:pt x="44" y="0"/>
                    <a:pt x="4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0" name="Freeform 23"/>
            <p:cNvSpPr>
              <a:spLocks/>
            </p:cNvSpPr>
            <p:nvPr/>
          </p:nvSpPr>
          <p:spPr bwMode="auto">
            <a:xfrm>
              <a:off x="3267075" y="5891213"/>
              <a:ext cx="100013" cy="60325"/>
            </a:xfrm>
            <a:custGeom>
              <a:avLst/>
              <a:gdLst>
                <a:gd name="T0" fmla="*/ 23 w 27"/>
                <a:gd name="T1" fmla="*/ 0 h 16"/>
                <a:gd name="T2" fmla="*/ 5 w 27"/>
                <a:gd name="T3" fmla="*/ 0 h 16"/>
                <a:gd name="T4" fmla="*/ 0 w 27"/>
                <a:gd name="T5" fmla="*/ 4 h 16"/>
                <a:gd name="T6" fmla="*/ 0 w 27"/>
                <a:gd name="T7" fmla="*/ 16 h 16"/>
                <a:gd name="T8" fmla="*/ 27 w 27"/>
                <a:gd name="T9" fmla="*/ 16 h 16"/>
                <a:gd name="T10" fmla="*/ 27 w 27"/>
                <a:gd name="T11" fmla="*/ 4 h 16"/>
                <a:gd name="T12" fmla="*/ 23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3" y="0"/>
                  </a:moveTo>
                  <a:cubicBezTo>
                    <a:pt x="5" y="0"/>
                    <a:pt x="5" y="0"/>
                    <a:pt x="5" y="0"/>
                  </a:cubicBezTo>
                  <a:cubicBezTo>
                    <a:pt x="2" y="0"/>
                    <a:pt x="0" y="2"/>
                    <a:pt x="0" y="4"/>
                  </a:cubicBezTo>
                  <a:cubicBezTo>
                    <a:pt x="0" y="16"/>
                    <a:pt x="0" y="16"/>
                    <a:pt x="0" y="16"/>
                  </a:cubicBezTo>
                  <a:cubicBezTo>
                    <a:pt x="27" y="16"/>
                    <a:pt x="27" y="16"/>
                    <a:pt x="27" y="16"/>
                  </a:cubicBezTo>
                  <a:cubicBezTo>
                    <a:pt x="27" y="4"/>
                    <a:pt x="27" y="4"/>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1" name="Freeform 24"/>
            <p:cNvSpPr>
              <a:spLocks/>
            </p:cNvSpPr>
            <p:nvPr/>
          </p:nvSpPr>
          <p:spPr bwMode="auto">
            <a:xfrm>
              <a:off x="3424238" y="5891213"/>
              <a:ext cx="100013" cy="60325"/>
            </a:xfrm>
            <a:custGeom>
              <a:avLst/>
              <a:gdLst>
                <a:gd name="T0" fmla="*/ 22 w 27"/>
                <a:gd name="T1" fmla="*/ 0 h 16"/>
                <a:gd name="T2" fmla="*/ 5 w 27"/>
                <a:gd name="T3" fmla="*/ 0 h 16"/>
                <a:gd name="T4" fmla="*/ 0 w 27"/>
                <a:gd name="T5" fmla="*/ 4 h 16"/>
                <a:gd name="T6" fmla="*/ 0 w 27"/>
                <a:gd name="T7" fmla="*/ 16 h 16"/>
                <a:gd name="T8" fmla="*/ 27 w 27"/>
                <a:gd name="T9" fmla="*/ 16 h 16"/>
                <a:gd name="T10" fmla="*/ 27 w 27"/>
                <a:gd name="T11" fmla="*/ 4 h 16"/>
                <a:gd name="T12" fmla="*/ 22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2" y="0"/>
                  </a:moveTo>
                  <a:cubicBezTo>
                    <a:pt x="5" y="0"/>
                    <a:pt x="5" y="0"/>
                    <a:pt x="5" y="0"/>
                  </a:cubicBezTo>
                  <a:cubicBezTo>
                    <a:pt x="2" y="0"/>
                    <a:pt x="0" y="2"/>
                    <a:pt x="0" y="4"/>
                  </a:cubicBezTo>
                  <a:cubicBezTo>
                    <a:pt x="0" y="16"/>
                    <a:pt x="0" y="16"/>
                    <a:pt x="0" y="16"/>
                  </a:cubicBezTo>
                  <a:cubicBezTo>
                    <a:pt x="27" y="16"/>
                    <a:pt x="27" y="16"/>
                    <a:pt x="27" y="16"/>
                  </a:cubicBezTo>
                  <a:cubicBezTo>
                    <a:pt x="27" y="4"/>
                    <a:pt x="27" y="4"/>
                    <a:pt x="27" y="4"/>
                  </a:cubicBezTo>
                  <a:cubicBezTo>
                    <a:pt x="27" y="2"/>
                    <a:pt x="25"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2" name="Freeform 25"/>
            <p:cNvSpPr>
              <a:spLocks/>
            </p:cNvSpPr>
            <p:nvPr/>
          </p:nvSpPr>
          <p:spPr bwMode="auto">
            <a:xfrm>
              <a:off x="3344863" y="6083301"/>
              <a:ext cx="101600" cy="52388"/>
            </a:xfrm>
            <a:custGeom>
              <a:avLst/>
              <a:gdLst>
                <a:gd name="T0" fmla="*/ 23 w 27"/>
                <a:gd name="T1" fmla="*/ 0 h 14"/>
                <a:gd name="T2" fmla="*/ 4 w 27"/>
                <a:gd name="T3" fmla="*/ 0 h 14"/>
                <a:gd name="T4" fmla="*/ 0 w 27"/>
                <a:gd name="T5" fmla="*/ 5 h 14"/>
                <a:gd name="T6" fmla="*/ 0 w 27"/>
                <a:gd name="T7" fmla="*/ 9 h 14"/>
                <a:gd name="T8" fmla="*/ 4 w 27"/>
                <a:gd name="T9" fmla="*/ 14 h 14"/>
                <a:gd name="T10" fmla="*/ 23 w 27"/>
                <a:gd name="T11" fmla="*/ 14 h 14"/>
                <a:gd name="T12" fmla="*/ 27 w 27"/>
                <a:gd name="T13" fmla="*/ 9 h 14"/>
                <a:gd name="T14" fmla="*/ 27 w 27"/>
                <a:gd name="T15" fmla="*/ 5 h 14"/>
                <a:gd name="T16" fmla="*/ 23 w 27"/>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4">
                  <a:moveTo>
                    <a:pt x="23" y="0"/>
                  </a:moveTo>
                  <a:cubicBezTo>
                    <a:pt x="4" y="0"/>
                    <a:pt x="4" y="0"/>
                    <a:pt x="4" y="0"/>
                  </a:cubicBezTo>
                  <a:cubicBezTo>
                    <a:pt x="2" y="0"/>
                    <a:pt x="0" y="2"/>
                    <a:pt x="0" y="5"/>
                  </a:cubicBezTo>
                  <a:cubicBezTo>
                    <a:pt x="0" y="9"/>
                    <a:pt x="0" y="9"/>
                    <a:pt x="0" y="9"/>
                  </a:cubicBezTo>
                  <a:cubicBezTo>
                    <a:pt x="0" y="12"/>
                    <a:pt x="2" y="14"/>
                    <a:pt x="4" y="14"/>
                  </a:cubicBezTo>
                  <a:cubicBezTo>
                    <a:pt x="23" y="14"/>
                    <a:pt x="23" y="14"/>
                    <a:pt x="23" y="14"/>
                  </a:cubicBezTo>
                  <a:cubicBezTo>
                    <a:pt x="25" y="14"/>
                    <a:pt x="27" y="12"/>
                    <a:pt x="27" y="9"/>
                  </a:cubicBezTo>
                  <a:cubicBezTo>
                    <a:pt x="27" y="5"/>
                    <a:pt x="27" y="5"/>
                    <a:pt x="27" y="5"/>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3" name="Freeform 26"/>
            <p:cNvSpPr>
              <a:spLocks noEditPoints="1"/>
            </p:cNvSpPr>
            <p:nvPr/>
          </p:nvSpPr>
          <p:spPr bwMode="auto">
            <a:xfrm>
              <a:off x="3187700" y="5970588"/>
              <a:ext cx="415925" cy="314325"/>
            </a:xfrm>
            <a:custGeom>
              <a:avLst/>
              <a:gdLst>
                <a:gd name="T0" fmla="*/ 97 w 111"/>
                <a:gd name="T1" fmla="*/ 16 h 84"/>
                <a:gd name="T2" fmla="*/ 90 w 111"/>
                <a:gd name="T3" fmla="*/ 10 h 84"/>
                <a:gd name="T4" fmla="*/ 90 w 111"/>
                <a:gd name="T5" fmla="*/ 0 h 84"/>
                <a:gd name="T6" fmla="*/ 63 w 111"/>
                <a:gd name="T7" fmla="*/ 0 h 84"/>
                <a:gd name="T8" fmla="*/ 63 w 111"/>
                <a:gd name="T9" fmla="*/ 9 h 84"/>
                <a:gd name="T10" fmla="*/ 48 w 111"/>
                <a:gd name="T11" fmla="*/ 9 h 84"/>
                <a:gd name="T12" fmla="*/ 48 w 111"/>
                <a:gd name="T13" fmla="*/ 0 h 84"/>
                <a:gd name="T14" fmla="*/ 21 w 111"/>
                <a:gd name="T15" fmla="*/ 0 h 84"/>
                <a:gd name="T16" fmla="*/ 21 w 111"/>
                <a:gd name="T17" fmla="*/ 10 h 84"/>
                <a:gd name="T18" fmla="*/ 14 w 111"/>
                <a:gd name="T19" fmla="*/ 16 h 84"/>
                <a:gd name="T20" fmla="*/ 0 w 111"/>
                <a:gd name="T21" fmla="*/ 59 h 84"/>
                <a:gd name="T22" fmla="*/ 0 w 111"/>
                <a:gd name="T23" fmla="*/ 84 h 84"/>
                <a:gd name="T24" fmla="*/ 44 w 111"/>
                <a:gd name="T25" fmla="*/ 84 h 84"/>
                <a:gd name="T26" fmla="*/ 44 w 111"/>
                <a:gd name="T27" fmla="*/ 65 h 84"/>
                <a:gd name="T28" fmla="*/ 67 w 111"/>
                <a:gd name="T29" fmla="*/ 65 h 84"/>
                <a:gd name="T30" fmla="*/ 67 w 111"/>
                <a:gd name="T31" fmla="*/ 84 h 84"/>
                <a:gd name="T32" fmla="*/ 111 w 111"/>
                <a:gd name="T33" fmla="*/ 84 h 84"/>
                <a:gd name="T34" fmla="*/ 111 w 111"/>
                <a:gd name="T35" fmla="*/ 59 h 84"/>
                <a:gd name="T36" fmla="*/ 97 w 111"/>
                <a:gd name="T37" fmla="*/ 16 h 84"/>
                <a:gd name="T38" fmla="*/ 75 w 111"/>
                <a:gd name="T39" fmla="*/ 39 h 84"/>
                <a:gd name="T40" fmla="*/ 65 w 111"/>
                <a:gd name="T41" fmla="*/ 50 h 84"/>
                <a:gd name="T42" fmla="*/ 46 w 111"/>
                <a:gd name="T43" fmla="*/ 50 h 84"/>
                <a:gd name="T44" fmla="*/ 36 w 111"/>
                <a:gd name="T45" fmla="*/ 39 h 84"/>
                <a:gd name="T46" fmla="*/ 36 w 111"/>
                <a:gd name="T47" fmla="*/ 35 h 84"/>
                <a:gd name="T48" fmla="*/ 46 w 111"/>
                <a:gd name="T49" fmla="*/ 24 h 84"/>
                <a:gd name="T50" fmla="*/ 65 w 111"/>
                <a:gd name="T51" fmla="*/ 24 h 84"/>
                <a:gd name="T52" fmla="*/ 75 w 111"/>
                <a:gd name="T53" fmla="*/ 35 h 84"/>
                <a:gd name="T54" fmla="*/ 75 w 111"/>
                <a:gd name="T5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84">
                  <a:moveTo>
                    <a:pt x="97" y="16"/>
                  </a:moveTo>
                  <a:cubicBezTo>
                    <a:pt x="97" y="13"/>
                    <a:pt x="93" y="11"/>
                    <a:pt x="90" y="10"/>
                  </a:cubicBezTo>
                  <a:cubicBezTo>
                    <a:pt x="90" y="0"/>
                    <a:pt x="90" y="0"/>
                    <a:pt x="90" y="0"/>
                  </a:cubicBezTo>
                  <a:cubicBezTo>
                    <a:pt x="63" y="0"/>
                    <a:pt x="63" y="0"/>
                    <a:pt x="63" y="0"/>
                  </a:cubicBezTo>
                  <a:cubicBezTo>
                    <a:pt x="63" y="9"/>
                    <a:pt x="63" y="9"/>
                    <a:pt x="63" y="9"/>
                  </a:cubicBezTo>
                  <a:cubicBezTo>
                    <a:pt x="48" y="9"/>
                    <a:pt x="48" y="9"/>
                    <a:pt x="48" y="9"/>
                  </a:cubicBezTo>
                  <a:cubicBezTo>
                    <a:pt x="48" y="0"/>
                    <a:pt x="48" y="0"/>
                    <a:pt x="48" y="0"/>
                  </a:cubicBezTo>
                  <a:cubicBezTo>
                    <a:pt x="21" y="0"/>
                    <a:pt x="21" y="0"/>
                    <a:pt x="21" y="0"/>
                  </a:cubicBezTo>
                  <a:cubicBezTo>
                    <a:pt x="21" y="10"/>
                    <a:pt x="21" y="10"/>
                    <a:pt x="21" y="10"/>
                  </a:cubicBezTo>
                  <a:cubicBezTo>
                    <a:pt x="19" y="11"/>
                    <a:pt x="14" y="13"/>
                    <a:pt x="14" y="16"/>
                  </a:cubicBezTo>
                  <a:cubicBezTo>
                    <a:pt x="0" y="59"/>
                    <a:pt x="0" y="59"/>
                    <a:pt x="0" y="59"/>
                  </a:cubicBezTo>
                  <a:cubicBezTo>
                    <a:pt x="0" y="84"/>
                    <a:pt x="0" y="84"/>
                    <a:pt x="0" y="84"/>
                  </a:cubicBezTo>
                  <a:cubicBezTo>
                    <a:pt x="44" y="84"/>
                    <a:pt x="44" y="84"/>
                    <a:pt x="44" y="84"/>
                  </a:cubicBezTo>
                  <a:cubicBezTo>
                    <a:pt x="44" y="65"/>
                    <a:pt x="44" y="65"/>
                    <a:pt x="44" y="65"/>
                  </a:cubicBezTo>
                  <a:cubicBezTo>
                    <a:pt x="67" y="65"/>
                    <a:pt x="67" y="65"/>
                    <a:pt x="67" y="65"/>
                  </a:cubicBezTo>
                  <a:cubicBezTo>
                    <a:pt x="67" y="84"/>
                    <a:pt x="67" y="84"/>
                    <a:pt x="67" y="84"/>
                  </a:cubicBezTo>
                  <a:cubicBezTo>
                    <a:pt x="111" y="84"/>
                    <a:pt x="111" y="84"/>
                    <a:pt x="111" y="84"/>
                  </a:cubicBezTo>
                  <a:cubicBezTo>
                    <a:pt x="111" y="59"/>
                    <a:pt x="111" y="59"/>
                    <a:pt x="111" y="59"/>
                  </a:cubicBezTo>
                  <a:lnTo>
                    <a:pt x="97" y="16"/>
                  </a:lnTo>
                  <a:close/>
                  <a:moveTo>
                    <a:pt x="75" y="39"/>
                  </a:moveTo>
                  <a:cubicBezTo>
                    <a:pt x="75" y="45"/>
                    <a:pt x="71" y="50"/>
                    <a:pt x="65" y="50"/>
                  </a:cubicBezTo>
                  <a:cubicBezTo>
                    <a:pt x="46" y="50"/>
                    <a:pt x="46" y="50"/>
                    <a:pt x="46" y="50"/>
                  </a:cubicBezTo>
                  <a:cubicBezTo>
                    <a:pt x="41" y="50"/>
                    <a:pt x="36" y="45"/>
                    <a:pt x="36" y="39"/>
                  </a:cubicBezTo>
                  <a:cubicBezTo>
                    <a:pt x="36" y="35"/>
                    <a:pt x="36" y="35"/>
                    <a:pt x="36" y="35"/>
                  </a:cubicBezTo>
                  <a:cubicBezTo>
                    <a:pt x="36" y="29"/>
                    <a:pt x="41" y="24"/>
                    <a:pt x="46" y="24"/>
                  </a:cubicBezTo>
                  <a:cubicBezTo>
                    <a:pt x="65" y="24"/>
                    <a:pt x="65" y="24"/>
                    <a:pt x="65" y="24"/>
                  </a:cubicBezTo>
                  <a:cubicBezTo>
                    <a:pt x="71" y="24"/>
                    <a:pt x="75" y="29"/>
                    <a:pt x="75" y="35"/>
                  </a:cubicBezTo>
                  <a:lnTo>
                    <a:pt x="7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24" name="Group 27"/>
          <p:cNvGrpSpPr/>
          <p:nvPr/>
        </p:nvGrpSpPr>
        <p:grpSpPr>
          <a:xfrm>
            <a:off x="6400801" y="5131675"/>
            <a:ext cx="437004" cy="378829"/>
            <a:chOff x="6777038" y="5373688"/>
            <a:chExt cx="512762" cy="444501"/>
          </a:xfrm>
          <a:solidFill>
            <a:schemeClr val="bg1"/>
          </a:solidFill>
        </p:grpSpPr>
        <p:sp>
          <p:nvSpPr>
            <p:cNvPr id="25" name="Freeform 28"/>
            <p:cNvSpPr>
              <a:spLocks/>
            </p:cNvSpPr>
            <p:nvPr/>
          </p:nvSpPr>
          <p:spPr bwMode="auto">
            <a:xfrm>
              <a:off x="6777038" y="5373688"/>
              <a:ext cx="512762" cy="239713"/>
            </a:xfrm>
            <a:custGeom>
              <a:avLst/>
              <a:gdLst>
                <a:gd name="T0" fmla="*/ 137 w 137"/>
                <a:gd name="T1" fmla="*/ 47 h 64"/>
                <a:gd name="T2" fmla="*/ 73 w 137"/>
                <a:gd name="T3" fmla="*/ 2 h 64"/>
                <a:gd name="T4" fmla="*/ 68 w 137"/>
                <a:gd name="T5" fmla="*/ 0 h 64"/>
                <a:gd name="T6" fmla="*/ 64 w 137"/>
                <a:gd name="T7" fmla="*/ 2 h 64"/>
                <a:gd name="T8" fmla="*/ 0 w 137"/>
                <a:gd name="T9" fmla="*/ 47 h 64"/>
                <a:gd name="T10" fmla="*/ 0 w 137"/>
                <a:gd name="T11" fmla="*/ 64 h 64"/>
                <a:gd name="T12" fmla="*/ 11 w 137"/>
                <a:gd name="T13" fmla="*/ 64 h 64"/>
                <a:gd name="T14" fmla="*/ 11 w 137"/>
                <a:gd name="T15" fmla="*/ 55 h 64"/>
                <a:gd name="T16" fmla="*/ 68 w 137"/>
                <a:gd name="T17" fmla="*/ 14 h 64"/>
                <a:gd name="T18" fmla="*/ 125 w 137"/>
                <a:gd name="T19" fmla="*/ 55 h 64"/>
                <a:gd name="T20" fmla="*/ 125 w 137"/>
                <a:gd name="T21" fmla="*/ 64 h 64"/>
                <a:gd name="T22" fmla="*/ 137 w 137"/>
                <a:gd name="T23" fmla="*/ 64 h 64"/>
                <a:gd name="T24" fmla="*/ 137 w 137"/>
                <a:gd name="T2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64">
                  <a:moveTo>
                    <a:pt x="137" y="47"/>
                  </a:moveTo>
                  <a:cubicBezTo>
                    <a:pt x="73" y="2"/>
                    <a:pt x="73" y="2"/>
                    <a:pt x="73" y="2"/>
                  </a:cubicBezTo>
                  <a:cubicBezTo>
                    <a:pt x="71" y="1"/>
                    <a:pt x="70" y="0"/>
                    <a:pt x="68" y="0"/>
                  </a:cubicBezTo>
                  <a:cubicBezTo>
                    <a:pt x="67" y="0"/>
                    <a:pt x="66" y="1"/>
                    <a:pt x="64" y="2"/>
                  </a:cubicBezTo>
                  <a:cubicBezTo>
                    <a:pt x="0" y="47"/>
                    <a:pt x="0" y="47"/>
                    <a:pt x="0" y="47"/>
                  </a:cubicBezTo>
                  <a:cubicBezTo>
                    <a:pt x="0" y="64"/>
                    <a:pt x="0" y="64"/>
                    <a:pt x="0" y="64"/>
                  </a:cubicBezTo>
                  <a:cubicBezTo>
                    <a:pt x="11" y="64"/>
                    <a:pt x="11" y="64"/>
                    <a:pt x="11" y="64"/>
                  </a:cubicBezTo>
                  <a:cubicBezTo>
                    <a:pt x="11" y="55"/>
                    <a:pt x="11" y="55"/>
                    <a:pt x="11" y="55"/>
                  </a:cubicBezTo>
                  <a:cubicBezTo>
                    <a:pt x="68" y="14"/>
                    <a:pt x="68" y="14"/>
                    <a:pt x="68" y="14"/>
                  </a:cubicBezTo>
                  <a:cubicBezTo>
                    <a:pt x="125" y="55"/>
                    <a:pt x="125" y="55"/>
                    <a:pt x="125" y="55"/>
                  </a:cubicBezTo>
                  <a:cubicBezTo>
                    <a:pt x="125" y="64"/>
                    <a:pt x="125" y="64"/>
                    <a:pt x="125" y="64"/>
                  </a:cubicBezTo>
                  <a:cubicBezTo>
                    <a:pt x="137" y="64"/>
                    <a:pt x="137" y="64"/>
                    <a:pt x="137" y="64"/>
                  </a:cubicBezTo>
                  <a:lnTo>
                    <a:pt x="13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Freeform 29"/>
            <p:cNvSpPr>
              <a:spLocks/>
            </p:cNvSpPr>
            <p:nvPr/>
          </p:nvSpPr>
          <p:spPr bwMode="auto">
            <a:xfrm>
              <a:off x="7132638" y="5380038"/>
              <a:ext cx="85725" cy="90488"/>
            </a:xfrm>
            <a:custGeom>
              <a:avLst/>
              <a:gdLst>
                <a:gd name="T0" fmla="*/ 20 w 23"/>
                <a:gd name="T1" fmla="*/ 0 h 24"/>
                <a:gd name="T2" fmla="*/ 3 w 23"/>
                <a:gd name="T3" fmla="*/ 0 h 24"/>
                <a:gd name="T4" fmla="*/ 0 w 23"/>
                <a:gd name="T5" fmla="*/ 4 h 24"/>
                <a:gd name="T6" fmla="*/ 0 w 23"/>
                <a:gd name="T7" fmla="*/ 7 h 24"/>
                <a:gd name="T8" fmla="*/ 23 w 23"/>
                <a:gd name="T9" fmla="*/ 24 h 24"/>
                <a:gd name="T10" fmla="*/ 23 w 23"/>
                <a:gd name="T11" fmla="*/ 4 h 24"/>
                <a:gd name="T12" fmla="*/ 20 w 23"/>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20" y="0"/>
                  </a:moveTo>
                  <a:cubicBezTo>
                    <a:pt x="3" y="0"/>
                    <a:pt x="3" y="0"/>
                    <a:pt x="3" y="0"/>
                  </a:cubicBezTo>
                  <a:cubicBezTo>
                    <a:pt x="2" y="0"/>
                    <a:pt x="0" y="2"/>
                    <a:pt x="0" y="4"/>
                  </a:cubicBezTo>
                  <a:cubicBezTo>
                    <a:pt x="0" y="7"/>
                    <a:pt x="0" y="7"/>
                    <a:pt x="0" y="7"/>
                  </a:cubicBezTo>
                  <a:cubicBezTo>
                    <a:pt x="23" y="24"/>
                    <a:pt x="23" y="24"/>
                    <a:pt x="23" y="24"/>
                  </a:cubicBezTo>
                  <a:cubicBezTo>
                    <a:pt x="23" y="4"/>
                    <a:pt x="23" y="4"/>
                    <a:pt x="23" y="4"/>
                  </a:cubicBezTo>
                  <a:cubicBezTo>
                    <a:pt x="23" y="2"/>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7" name="Oval 30"/>
            <p:cNvSpPr>
              <a:spLocks noChangeArrowheads="1"/>
            </p:cNvSpPr>
            <p:nvPr/>
          </p:nvSpPr>
          <p:spPr bwMode="auto">
            <a:xfrm>
              <a:off x="7118350" y="5718176"/>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8" name="Freeform 31"/>
            <p:cNvSpPr>
              <a:spLocks noEditPoints="1"/>
            </p:cNvSpPr>
            <p:nvPr/>
          </p:nvSpPr>
          <p:spPr bwMode="auto">
            <a:xfrm>
              <a:off x="6818313" y="5410201"/>
              <a:ext cx="430212" cy="407988"/>
            </a:xfrm>
            <a:custGeom>
              <a:avLst/>
              <a:gdLst>
                <a:gd name="T0" fmla="*/ 115 w 115"/>
                <a:gd name="T1" fmla="*/ 40 h 109"/>
                <a:gd name="T2" fmla="*/ 60 w 115"/>
                <a:gd name="T3" fmla="*/ 1 h 109"/>
                <a:gd name="T4" fmla="*/ 58 w 115"/>
                <a:gd name="T5" fmla="*/ 0 h 109"/>
                <a:gd name="T6" fmla="*/ 55 w 115"/>
                <a:gd name="T7" fmla="*/ 1 h 109"/>
                <a:gd name="T8" fmla="*/ 0 w 115"/>
                <a:gd name="T9" fmla="*/ 40 h 109"/>
                <a:gd name="T10" fmla="*/ 0 w 115"/>
                <a:gd name="T11" fmla="*/ 105 h 109"/>
                <a:gd name="T12" fmla="*/ 3 w 115"/>
                <a:gd name="T13" fmla="*/ 109 h 109"/>
                <a:gd name="T14" fmla="*/ 112 w 115"/>
                <a:gd name="T15" fmla="*/ 109 h 109"/>
                <a:gd name="T16" fmla="*/ 115 w 115"/>
                <a:gd name="T17" fmla="*/ 105 h 109"/>
                <a:gd name="T18" fmla="*/ 115 w 115"/>
                <a:gd name="T19" fmla="*/ 40 h 109"/>
                <a:gd name="T20" fmla="*/ 89 w 115"/>
                <a:gd name="T21" fmla="*/ 92 h 109"/>
                <a:gd name="T22" fmla="*/ 78 w 115"/>
                <a:gd name="T23" fmla="*/ 92 h 109"/>
                <a:gd name="T24" fmla="*/ 61 w 115"/>
                <a:gd name="T25" fmla="*/ 75 h 109"/>
                <a:gd name="T26" fmla="*/ 51 w 115"/>
                <a:gd name="T27" fmla="*/ 77 h 109"/>
                <a:gd name="T28" fmla="*/ 27 w 115"/>
                <a:gd name="T29" fmla="*/ 53 h 109"/>
                <a:gd name="T30" fmla="*/ 27 w 115"/>
                <a:gd name="T31" fmla="*/ 46 h 109"/>
                <a:gd name="T32" fmla="*/ 38 w 115"/>
                <a:gd name="T33" fmla="*/ 57 h 109"/>
                <a:gd name="T34" fmla="*/ 54 w 115"/>
                <a:gd name="T35" fmla="*/ 56 h 109"/>
                <a:gd name="T36" fmla="*/ 55 w 115"/>
                <a:gd name="T37" fmla="*/ 40 h 109"/>
                <a:gd name="T38" fmla="*/ 44 w 115"/>
                <a:gd name="T39" fmla="*/ 30 h 109"/>
                <a:gd name="T40" fmla="*/ 51 w 115"/>
                <a:gd name="T41" fmla="*/ 29 h 109"/>
                <a:gd name="T42" fmla="*/ 75 w 115"/>
                <a:gd name="T43" fmla="*/ 53 h 109"/>
                <a:gd name="T44" fmla="*/ 73 w 115"/>
                <a:gd name="T45" fmla="*/ 63 h 109"/>
                <a:gd name="T46" fmla="*/ 90 w 115"/>
                <a:gd name="T47" fmla="*/ 81 h 109"/>
                <a:gd name="T48" fmla="*/ 89 w 115"/>
                <a:gd name="T49"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109">
                  <a:moveTo>
                    <a:pt x="115" y="40"/>
                  </a:moveTo>
                  <a:cubicBezTo>
                    <a:pt x="60" y="1"/>
                    <a:pt x="60" y="1"/>
                    <a:pt x="60" y="1"/>
                  </a:cubicBezTo>
                  <a:cubicBezTo>
                    <a:pt x="60" y="1"/>
                    <a:pt x="59" y="0"/>
                    <a:pt x="58" y="0"/>
                  </a:cubicBezTo>
                  <a:cubicBezTo>
                    <a:pt x="57" y="0"/>
                    <a:pt x="56" y="1"/>
                    <a:pt x="55" y="1"/>
                  </a:cubicBezTo>
                  <a:cubicBezTo>
                    <a:pt x="0" y="40"/>
                    <a:pt x="0" y="40"/>
                    <a:pt x="0" y="40"/>
                  </a:cubicBezTo>
                  <a:cubicBezTo>
                    <a:pt x="0" y="105"/>
                    <a:pt x="0" y="105"/>
                    <a:pt x="0" y="105"/>
                  </a:cubicBezTo>
                  <a:cubicBezTo>
                    <a:pt x="0" y="107"/>
                    <a:pt x="2" y="109"/>
                    <a:pt x="3" y="109"/>
                  </a:cubicBezTo>
                  <a:cubicBezTo>
                    <a:pt x="112" y="109"/>
                    <a:pt x="112" y="109"/>
                    <a:pt x="112" y="109"/>
                  </a:cubicBezTo>
                  <a:cubicBezTo>
                    <a:pt x="114" y="109"/>
                    <a:pt x="115" y="107"/>
                    <a:pt x="115" y="105"/>
                  </a:cubicBezTo>
                  <a:lnTo>
                    <a:pt x="115" y="40"/>
                  </a:lnTo>
                  <a:close/>
                  <a:moveTo>
                    <a:pt x="89" y="92"/>
                  </a:moveTo>
                  <a:cubicBezTo>
                    <a:pt x="86" y="95"/>
                    <a:pt x="81" y="95"/>
                    <a:pt x="78" y="92"/>
                  </a:cubicBezTo>
                  <a:cubicBezTo>
                    <a:pt x="61" y="75"/>
                    <a:pt x="61" y="75"/>
                    <a:pt x="61" y="75"/>
                  </a:cubicBezTo>
                  <a:cubicBezTo>
                    <a:pt x="58" y="76"/>
                    <a:pt x="54" y="77"/>
                    <a:pt x="51" y="77"/>
                  </a:cubicBezTo>
                  <a:cubicBezTo>
                    <a:pt x="37" y="77"/>
                    <a:pt x="27" y="66"/>
                    <a:pt x="27" y="53"/>
                  </a:cubicBezTo>
                  <a:cubicBezTo>
                    <a:pt x="27" y="51"/>
                    <a:pt x="27" y="49"/>
                    <a:pt x="27" y="46"/>
                  </a:cubicBezTo>
                  <a:cubicBezTo>
                    <a:pt x="38" y="57"/>
                    <a:pt x="38" y="57"/>
                    <a:pt x="38" y="57"/>
                  </a:cubicBezTo>
                  <a:cubicBezTo>
                    <a:pt x="42" y="61"/>
                    <a:pt x="49" y="61"/>
                    <a:pt x="54" y="56"/>
                  </a:cubicBezTo>
                  <a:cubicBezTo>
                    <a:pt x="59" y="51"/>
                    <a:pt x="59" y="44"/>
                    <a:pt x="55" y="40"/>
                  </a:cubicBezTo>
                  <a:cubicBezTo>
                    <a:pt x="44" y="30"/>
                    <a:pt x="44" y="30"/>
                    <a:pt x="44" y="30"/>
                  </a:cubicBezTo>
                  <a:cubicBezTo>
                    <a:pt x="46" y="29"/>
                    <a:pt x="49" y="29"/>
                    <a:pt x="51" y="29"/>
                  </a:cubicBezTo>
                  <a:cubicBezTo>
                    <a:pt x="64" y="29"/>
                    <a:pt x="75" y="40"/>
                    <a:pt x="75" y="53"/>
                  </a:cubicBezTo>
                  <a:cubicBezTo>
                    <a:pt x="75" y="57"/>
                    <a:pt x="74" y="60"/>
                    <a:pt x="73" y="63"/>
                  </a:cubicBezTo>
                  <a:cubicBezTo>
                    <a:pt x="90" y="81"/>
                    <a:pt x="90" y="81"/>
                    <a:pt x="90" y="81"/>
                  </a:cubicBezTo>
                  <a:cubicBezTo>
                    <a:pt x="93" y="83"/>
                    <a:pt x="92" y="88"/>
                    <a:pt x="8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29" name="Group 32"/>
          <p:cNvGrpSpPr/>
          <p:nvPr/>
        </p:nvGrpSpPr>
        <p:grpSpPr>
          <a:xfrm>
            <a:off x="4142649" y="3532828"/>
            <a:ext cx="438919" cy="500952"/>
            <a:chOff x="7178675" y="3641725"/>
            <a:chExt cx="449263" cy="512763"/>
          </a:xfrm>
          <a:solidFill>
            <a:schemeClr val="bg1"/>
          </a:solidFill>
        </p:grpSpPr>
        <p:sp>
          <p:nvSpPr>
            <p:cNvPr id="30" name="Freeform 33"/>
            <p:cNvSpPr>
              <a:spLocks/>
            </p:cNvSpPr>
            <p:nvPr/>
          </p:nvSpPr>
          <p:spPr bwMode="auto">
            <a:xfrm>
              <a:off x="7178675" y="4090988"/>
              <a:ext cx="385763" cy="63500"/>
            </a:xfrm>
            <a:custGeom>
              <a:avLst/>
              <a:gdLst>
                <a:gd name="T0" fmla="*/ 97 w 103"/>
                <a:gd name="T1" fmla="*/ 0 h 17"/>
                <a:gd name="T2" fmla="*/ 5 w 103"/>
                <a:gd name="T3" fmla="*/ 0 h 17"/>
                <a:gd name="T4" fmla="*/ 0 w 103"/>
                <a:gd name="T5" fmla="*/ 6 h 17"/>
                <a:gd name="T6" fmla="*/ 0 w 103"/>
                <a:gd name="T7" fmla="*/ 9 h 17"/>
                <a:gd name="T8" fmla="*/ 0 w 103"/>
                <a:gd name="T9" fmla="*/ 12 h 17"/>
                <a:gd name="T10" fmla="*/ 0 w 103"/>
                <a:gd name="T11" fmla="*/ 17 h 17"/>
                <a:gd name="T12" fmla="*/ 5 w 103"/>
                <a:gd name="T13" fmla="*/ 17 h 17"/>
                <a:gd name="T14" fmla="*/ 97 w 103"/>
                <a:gd name="T15" fmla="*/ 17 h 17"/>
                <a:gd name="T16" fmla="*/ 103 w 103"/>
                <a:gd name="T17" fmla="*/ 17 h 17"/>
                <a:gd name="T18" fmla="*/ 103 w 103"/>
                <a:gd name="T19" fmla="*/ 12 h 17"/>
                <a:gd name="T20" fmla="*/ 103 w 103"/>
                <a:gd name="T21" fmla="*/ 9 h 17"/>
                <a:gd name="T22" fmla="*/ 103 w 103"/>
                <a:gd name="T23" fmla="*/ 6 h 17"/>
                <a:gd name="T24" fmla="*/ 97 w 10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7">
                  <a:moveTo>
                    <a:pt x="97" y="0"/>
                  </a:moveTo>
                  <a:cubicBezTo>
                    <a:pt x="5" y="0"/>
                    <a:pt x="5" y="0"/>
                    <a:pt x="5" y="0"/>
                  </a:cubicBezTo>
                  <a:cubicBezTo>
                    <a:pt x="2" y="0"/>
                    <a:pt x="0" y="3"/>
                    <a:pt x="0" y="6"/>
                  </a:cubicBezTo>
                  <a:cubicBezTo>
                    <a:pt x="0" y="9"/>
                    <a:pt x="0" y="9"/>
                    <a:pt x="0" y="9"/>
                  </a:cubicBezTo>
                  <a:cubicBezTo>
                    <a:pt x="0" y="12"/>
                    <a:pt x="0" y="12"/>
                    <a:pt x="0" y="12"/>
                  </a:cubicBezTo>
                  <a:cubicBezTo>
                    <a:pt x="0" y="17"/>
                    <a:pt x="0" y="17"/>
                    <a:pt x="0" y="17"/>
                  </a:cubicBezTo>
                  <a:cubicBezTo>
                    <a:pt x="5" y="17"/>
                    <a:pt x="5" y="17"/>
                    <a:pt x="5" y="17"/>
                  </a:cubicBezTo>
                  <a:cubicBezTo>
                    <a:pt x="97" y="17"/>
                    <a:pt x="97" y="17"/>
                    <a:pt x="97" y="17"/>
                  </a:cubicBezTo>
                  <a:cubicBezTo>
                    <a:pt x="103" y="17"/>
                    <a:pt x="103" y="17"/>
                    <a:pt x="103" y="17"/>
                  </a:cubicBezTo>
                  <a:cubicBezTo>
                    <a:pt x="103" y="12"/>
                    <a:pt x="103" y="12"/>
                    <a:pt x="103" y="12"/>
                  </a:cubicBezTo>
                  <a:cubicBezTo>
                    <a:pt x="103" y="9"/>
                    <a:pt x="103" y="9"/>
                    <a:pt x="103" y="9"/>
                  </a:cubicBezTo>
                  <a:cubicBezTo>
                    <a:pt x="103" y="6"/>
                    <a:pt x="103" y="6"/>
                    <a:pt x="103" y="6"/>
                  </a:cubicBezTo>
                  <a:cubicBezTo>
                    <a:pt x="103" y="3"/>
                    <a:pt x="100"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1" name="Freeform 34"/>
            <p:cNvSpPr>
              <a:spLocks noEditPoints="1"/>
            </p:cNvSpPr>
            <p:nvPr/>
          </p:nvSpPr>
          <p:spPr bwMode="auto">
            <a:xfrm>
              <a:off x="7242175" y="3641725"/>
              <a:ext cx="254000" cy="419100"/>
            </a:xfrm>
            <a:custGeom>
              <a:avLst/>
              <a:gdLst>
                <a:gd name="T0" fmla="*/ 68 w 68"/>
                <a:gd name="T1" fmla="*/ 14 h 112"/>
                <a:gd name="T2" fmla="*/ 68 w 68"/>
                <a:gd name="T3" fmla="*/ 17 h 112"/>
                <a:gd name="T4" fmla="*/ 68 w 68"/>
                <a:gd name="T5" fmla="*/ 98 h 112"/>
                <a:gd name="T6" fmla="*/ 68 w 68"/>
                <a:gd name="T7" fmla="*/ 112 h 112"/>
                <a:gd name="T8" fmla="*/ 55 w 68"/>
                <a:gd name="T9" fmla="*/ 112 h 112"/>
                <a:gd name="T10" fmla="*/ 14 w 68"/>
                <a:gd name="T11" fmla="*/ 112 h 112"/>
                <a:gd name="T12" fmla="*/ 0 w 68"/>
                <a:gd name="T13" fmla="*/ 112 h 112"/>
                <a:gd name="T14" fmla="*/ 0 w 68"/>
                <a:gd name="T15" fmla="*/ 98 h 112"/>
                <a:gd name="T16" fmla="*/ 0 w 68"/>
                <a:gd name="T17" fmla="*/ 17 h 112"/>
                <a:gd name="T18" fmla="*/ 0 w 68"/>
                <a:gd name="T19" fmla="*/ 14 h 112"/>
                <a:gd name="T20" fmla="*/ 14 w 68"/>
                <a:gd name="T21" fmla="*/ 0 h 112"/>
                <a:gd name="T22" fmla="*/ 55 w 68"/>
                <a:gd name="T23" fmla="*/ 0 h 112"/>
                <a:gd name="T24" fmla="*/ 68 w 68"/>
                <a:gd name="T25" fmla="*/ 14 h 112"/>
                <a:gd name="T26" fmla="*/ 56 w 68"/>
                <a:gd name="T27" fmla="*/ 18 h 112"/>
                <a:gd name="T28" fmla="*/ 49 w 68"/>
                <a:gd name="T29" fmla="*/ 12 h 112"/>
                <a:gd name="T30" fmla="*/ 19 w 68"/>
                <a:gd name="T31" fmla="*/ 12 h 112"/>
                <a:gd name="T32" fmla="*/ 13 w 68"/>
                <a:gd name="T33" fmla="*/ 18 h 112"/>
                <a:gd name="T34" fmla="*/ 13 w 68"/>
                <a:gd name="T35" fmla="*/ 40 h 112"/>
                <a:gd name="T36" fmla="*/ 19 w 68"/>
                <a:gd name="T37" fmla="*/ 46 h 112"/>
                <a:gd name="T38" fmla="*/ 49 w 68"/>
                <a:gd name="T39" fmla="*/ 46 h 112"/>
                <a:gd name="T40" fmla="*/ 56 w 68"/>
                <a:gd name="T41" fmla="*/ 40 h 112"/>
                <a:gd name="T42" fmla="*/ 56 w 68"/>
                <a:gd name="T43"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12">
                  <a:moveTo>
                    <a:pt x="68" y="14"/>
                  </a:moveTo>
                  <a:cubicBezTo>
                    <a:pt x="68" y="17"/>
                    <a:pt x="68" y="17"/>
                    <a:pt x="68" y="17"/>
                  </a:cubicBezTo>
                  <a:cubicBezTo>
                    <a:pt x="68" y="98"/>
                    <a:pt x="68" y="98"/>
                    <a:pt x="68" y="98"/>
                  </a:cubicBezTo>
                  <a:cubicBezTo>
                    <a:pt x="68" y="112"/>
                    <a:pt x="68" y="112"/>
                    <a:pt x="68" y="112"/>
                  </a:cubicBezTo>
                  <a:cubicBezTo>
                    <a:pt x="55" y="112"/>
                    <a:pt x="55" y="112"/>
                    <a:pt x="55" y="112"/>
                  </a:cubicBezTo>
                  <a:cubicBezTo>
                    <a:pt x="14" y="112"/>
                    <a:pt x="14" y="112"/>
                    <a:pt x="14" y="112"/>
                  </a:cubicBezTo>
                  <a:cubicBezTo>
                    <a:pt x="0" y="112"/>
                    <a:pt x="0" y="112"/>
                    <a:pt x="0" y="112"/>
                  </a:cubicBezTo>
                  <a:cubicBezTo>
                    <a:pt x="0" y="98"/>
                    <a:pt x="0" y="98"/>
                    <a:pt x="0" y="98"/>
                  </a:cubicBezTo>
                  <a:cubicBezTo>
                    <a:pt x="0" y="17"/>
                    <a:pt x="0" y="17"/>
                    <a:pt x="0" y="17"/>
                  </a:cubicBezTo>
                  <a:cubicBezTo>
                    <a:pt x="0" y="14"/>
                    <a:pt x="0" y="14"/>
                    <a:pt x="0" y="14"/>
                  </a:cubicBezTo>
                  <a:cubicBezTo>
                    <a:pt x="0" y="6"/>
                    <a:pt x="6" y="0"/>
                    <a:pt x="14" y="0"/>
                  </a:cubicBezTo>
                  <a:cubicBezTo>
                    <a:pt x="55" y="0"/>
                    <a:pt x="55" y="0"/>
                    <a:pt x="55" y="0"/>
                  </a:cubicBezTo>
                  <a:cubicBezTo>
                    <a:pt x="62" y="0"/>
                    <a:pt x="68" y="6"/>
                    <a:pt x="68" y="14"/>
                  </a:cubicBezTo>
                  <a:close/>
                  <a:moveTo>
                    <a:pt x="56" y="18"/>
                  </a:moveTo>
                  <a:cubicBezTo>
                    <a:pt x="56" y="15"/>
                    <a:pt x="53" y="12"/>
                    <a:pt x="49" y="12"/>
                  </a:cubicBezTo>
                  <a:cubicBezTo>
                    <a:pt x="19" y="12"/>
                    <a:pt x="19" y="12"/>
                    <a:pt x="19" y="12"/>
                  </a:cubicBezTo>
                  <a:cubicBezTo>
                    <a:pt x="16" y="12"/>
                    <a:pt x="13" y="15"/>
                    <a:pt x="13" y="18"/>
                  </a:cubicBezTo>
                  <a:cubicBezTo>
                    <a:pt x="13" y="40"/>
                    <a:pt x="13" y="40"/>
                    <a:pt x="13" y="40"/>
                  </a:cubicBezTo>
                  <a:cubicBezTo>
                    <a:pt x="13" y="43"/>
                    <a:pt x="16" y="46"/>
                    <a:pt x="19" y="46"/>
                  </a:cubicBezTo>
                  <a:cubicBezTo>
                    <a:pt x="49" y="46"/>
                    <a:pt x="49" y="46"/>
                    <a:pt x="49" y="46"/>
                  </a:cubicBezTo>
                  <a:cubicBezTo>
                    <a:pt x="53" y="46"/>
                    <a:pt x="56" y="43"/>
                    <a:pt x="56" y="40"/>
                  </a:cubicBezTo>
                  <a:lnTo>
                    <a:pt x="5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2" name="Freeform 35"/>
            <p:cNvSpPr>
              <a:spLocks/>
            </p:cNvSpPr>
            <p:nvPr/>
          </p:nvSpPr>
          <p:spPr bwMode="auto">
            <a:xfrm>
              <a:off x="7418388" y="3689350"/>
              <a:ext cx="209550" cy="387350"/>
            </a:xfrm>
            <a:custGeom>
              <a:avLst/>
              <a:gdLst>
                <a:gd name="T0" fmla="*/ 56 w 56"/>
                <a:gd name="T1" fmla="*/ 55 h 103"/>
                <a:gd name="T2" fmla="*/ 51 w 56"/>
                <a:gd name="T3" fmla="*/ 29 h 103"/>
                <a:gd name="T4" fmla="*/ 50 w 56"/>
                <a:gd name="T5" fmla="*/ 26 h 103"/>
                <a:gd name="T6" fmla="*/ 37 w 56"/>
                <a:gd name="T7" fmla="*/ 18 h 103"/>
                <a:gd name="T8" fmla="*/ 20 w 56"/>
                <a:gd name="T9" fmla="*/ 1 h 103"/>
                <a:gd name="T10" fmla="*/ 14 w 56"/>
                <a:gd name="T11" fmla="*/ 1 h 103"/>
                <a:gd name="T12" fmla="*/ 14 w 56"/>
                <a:gd name="T13" fmla="*/ 7 h 103"/>
                <a:gd name="T14" fmla="*/ 30 w 56"/>
                <a:gd name="T15" fmla="*/ 24 h 103"/>
                <a:gd name="T16" fmla="*/ 34 w 56"/>
                <a:gd name="T17" fmla="*/ 46 h 103"/>
                <a:gd name="T18" fmla="*/ 36 w 56"/>
                <a:gd name="T19" fmla="*/ 48 h 103"/>
                <a:gd name="T20" fmla="*/ 47 w 56"/>
                <a:gd name="T21" fmla="*/ 56 h 103"/>
                <a:gd name="T22" fmla="*/ 47 w 56"/>
                <a:gd name="T23" fmla="*/ 90 h 103"/>
                <a:gd name="T24" fmla="*/ 43 w 56"/>
                <a:gd name="T25" fmla="*/ 94 h 103"/>
                <a:gd name="T26" fmla="*/ 39 w 56"/>
                <a:gd name="T27" fmla="*/ 90 h 103"/>
                <a:gd name="T28" fmla="*/ 39 w 56"/>
                <a:gd name="T29" fmla="*/ 64 h 103"/>
                <a:gd name="T30" fmla="*/ 17 w 56"/>
                <a:gd name="T31" fmla="*/ 43 h 103"/>
                <a:gd name="T32" fmla="*/ 0 w 56"/>
                <a:gd name="T33" fmla="*/ 43 h 103"/>
                <a:gd name="T34" fmla="*/ 0 w 56"/>
                <a:gd name="T35" fmla="*/ 51 h 103"/>
                <a:gd name="T36" fmla="*/ 17 w 56"/>
                <a:gd name="T37" fmla="*/ 51 h 103"/>
                <a:gd name="T38" fmla="*/ 30 w 56"/>
                <a:gd name="T39" fmla="*/ 64 h 103"/>
                <a:gd name="T40" fmla="*/ 30 w 56"/>
                <a:gd name="T41" fmla="*/ 90 h 103"/>
                <a:gd name="T42" fmla="*/ 43 w 56"/>
                <a:gd name="T43" fmla="*/ 103 h 103"/>
                <a:gd name="T44" fmla="*/ 56 w 56"/>
                <a:gd name="T45" fmla="*/ 90 h 103"/>
                <a:gd name="T46" fmla="*/ 56 w 56"/>
                <a:gd name="T47" fmla="*/ 56 h 103"/>
                <a:gd name="T48" fmla="*/ 56 w 56"/>
                <a:gd name="T49" fmla="*/ 56 h 103"/>
                <a:gd name="T50" fmla="*/ 56 w 56"/>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103">
                  <a:moveTo>
                    <a:pt x="56" y="55"/>
                  </a:moveTo>
                  <a:cubicBezTo>
                    <a:pt x="51" y="29"/>
                    <a:pt x="51" y="29"/>
                    <a:pt x="51" y="29"/>
                  </a:cubicBezTo>
                  <a:cubicBezTo>
                    <a:pt x="51" y="28"/>
                    <a:pt x="51" y="27"/>
                    <a:pt x="50" y="26"/>
                  </a:cubicBezTo>
                  <a:cubicBezTo>
                    <a:pt x="37" y="18"/>
                    <a:pt x="37" y="18"/>
                    <a:pt x="37" y="18"/>
                  </a:cubicBezTo>
                  <a:cubicBezTo>
                    <a:pt x="20" y="1"/>
                    <a:pt x="20" y="1"/>
                    <a:pt x="20" y="1"/>
                  </a:cubicBezTo>
                  <a:cubicBezTo>
                    <a:pt x="19" y="0"/>
                    <a:pt x="16" y="0"/>
                    <a:pt x="14" y="1"/>
                  </a:cubicBezTo>
                  <a:cubicBezTo>
                    <a:pt x="12" y="3"/>
                    <a:pt x="12" y="6"/>
                    <a:pt x="14" y="7"/>
                  </a:cubicBezTo>
                  <a:cubicBezTo>
                    <a:pt x="30" y="24"/>
                    <a:pt x="30" y="24"/>
                    <a:pt x="30" y="24"/>
                  </a:cubicBezTo>
                  <a:cubicBezTo>
                    <a:pt x="34" y="46"/>
                    <a:pt x="34" y="46"/>
                    <a:pt x="34" y="46"/>
                  </a:cubicBezTo>
                  <a:cubicBezTo>
                    <a:pt x="35" y="47"/>
                    <a:pt x="35" y="48"/>
                    <a:pt x="36" y="48"/>
                  </a:cubicBezTo>
                  <a:cubicBezTo>
                    <a:pt x="47" y="56"/>
                    <a:pt x="47" y="56"/>
                    <a:pt x="47" y="56"/>
                  </a:cubicBezTo>
                  <a:cubicBezTo>
                    <a:pt x="47" y="90"/>
                    <a:pt x="47" y="90"/>
                    <a:pt x="47" y="90"/>
                  </a:cubicBezTo>
                  <a:cubicBezTo>
                    <a:pt x="47" y="92"/>
                    <a:pt x="46" y="94"/>
                    <a:pt x="43" y="94"/>
                  </a:cubicBezTo>
                  <a:cubicBezTo>
                    <a:pt x="39" y="94"/>
                    <a:pt x="39" y="92"/>
                    <a:pt x="39" y="90"/>
                  </a:cubicBezTo>
                  <a:cubicBezTo>
                    <a:pt x="39" y="64"/>
                    <a:pt x="39" y="64"/>
                    <a:pt x="39" y="64"/>
                  </a:cubicBezTo>
                  <a:cubicBezTo>
                    <a:pt x="39" y="47"/>
                    <a:pt x="25" y="43"/>
                    <a:pt x="17" y="43"/>
                  </a:cubicBezTo>
                  <a:cubicBezTo>
                    <a:pt x="0" y="43"/>
                    <a:pt x="0" y="43"/>
                    <a:pt x="0" y="43"/>
                  </a:cubicBezTo>
                  <a:cubicBezTo>
                    <a:pt x="0" y="51"/>
                    <a:pt x="0" y="51"/>
                    <a:pt x="0" y="51"/>
                  </a:cubicBezTo>
                  <a:cubicBezTo>
                    <a:pt x="17" y="51"/>
                    <a:pt x="17" y="51"/>
                    <a:pt x="17" y="51"/>
                  </a:cubicBezTo>
                  <a:cubicBezTo>
                    <a:pt x="19" y="52"/>
                    <a:pt x="30" y="52"/>
                    <a:pt x="30" y="64"/>
                  </a:cubicBezTo>
                  <a:cubicBezTo>
                    <a:pt x="30" y="90"/>
                    <a:pt x="30" y="90"/>
                    <a:pt x="30" y="90"/>
                  </a:cubicBezTo>
                  <a:cubicBezTo>
                    <a:pt x="30" y="95"/>
                    <a:pt x="33" y="103"/>
                    <a:pt x="43" y="103"/>
                  </a:cubicBezTo>
                  <a:cubicBezTo>
                    <a:pt x="52" y="103"/>
                    <a:pt x="56" y="95"/>
                    <a:pt x="56" y="90"/>
                  </a:cubicBezTo>
                  <a:cubicBezTo>
                    <a:pt x="56" y="56"/>
                    <a:pt x="56" y="56"/>
                    <a:pt x="56" y="56"/>
                  </a:cubicBezTo>
                  <a:cubicBezTo>
                    <a:pt x="56" y="56"/>
                    <a:pt x="56" y="56"/>
                    <a:pt x="56" y="56"/>
                  </a:cubicBezTo>
                  <a:cubicBezTo>
                    <a:pt x="56" y="55"/>
                    <a:pt x="56" y="55"/>
                    <a:pt x="5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33" name="Group 36"/>
          <p:cNvGrpSpPr/>
          <p:nvPr/>
        </p:nvGrpSpPr>
        <p:grpSpPr>
          <a:xfrm>
            <a:off x="7242483" y="3533818"/>
            <a:ext cx="479117" cy="452687"/>
            <a:chOff x="8859838" y="5114925"/>
            <a:chExt cx="460375" cy="434976"/>
          </a:xfrm>
          <a:solidFill>
            <a:schemeClr val="bg1"/>
          </a:solidFill>
        </p:grpSpPr>
        <p:sp>
          <p:nvSpPr>
            <p:cNvPr id="34" name="Freeform 37"/>
            <p:cNvSpPr>
              <a:spLocks/>
            </p:cNvSpPr>
            <p:nvPr/>
          </p:nvSpPr>
          <p:spPr bwMode="auto">
            <a:xfrm>
              <a:off x="8931276" y="5478463"/>
              <a:ext cx="317500" cy="71438"/>
            </a:xfrm>
            <a:custGeom>
              <a:avLst/>
              <a:gdLst>
                <a:gd name="T0" fmla="*/ 65 w 85"/>
                <a:gd name="T1" fmla="*/ 0 h 19"/>
                <a:gd name="T2" fmla="*/ 19 w 85"/>
                <a:gd name="T3" fmla="*/ 0 h 19"/>
                <a:gd name="T4" fmla="*/ 0 w 85"/>
                <a:gd name="T5" fmla="*/ 10 h 19"/>
                <a:gd name="T6" fmla="*/ 9 w 85"/>
                <a:gd name="T7" fmla="*/ 19 h 19"/>
                <a:gd name="T8" fmla="*/ 76 w 85"/>
                <a:gd name="T9" fmla="*/ 19 h 19"/>
                <a:gd name="T10" fmla="*/ 85 w 85"/>
                <a:gd name="T11" fmla="*/ 10 h 19"/>
                <a:gd name="T12" fmla="*/ 65 w 8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85" h="19">
                  <a:moveTo>
                    <a:pt x="65" y="0"/>
                  </a:moveTo>
                  <a:cubicBezTo>
                    <a:pt x="19" y="0"/>
                    <a:pt x="19" y="0"/>
                    <a:pt x="19" y="0"/>
                  </a:cubicBezTo>
                  <a:cubicBezTo>
                    <a:pt x="14" y="0"/>
                    <a:pt x="0" y="3"/>
                    <a:pt x="0" y="10"/>
                  </a:cubicBezTo>
                  <a:cubicBezTo>
                    <a:pt x="0" y="15"/>
                    <a:pt x="4" y="19"/>
                    <a:pt x="9" y="19"/>
                  </a:cubicBezTo>
                  <a:cubicBezTo>
                    <a:pt x="76" y="19"/>
                    <a:pt x="76" y="19"/>
                    <a:pt x="76" y="19"/>
                  </a:cubicBezTo>
                  <a:cubicBezTo>
                    <a:pt x="81" y="19"/>
                    <a:pt x="85" y="15"/>
                    <a:pt x="85" y="10"/>
                  </a:cubicBezTo>
                  <a:cubicBezTo>
                    <a:pt x="85" y="3"/>
                    <a:pt x="70"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5" name="Freeform 38"/>
            <p:cNvSpPr>
              <a:spLocks noEditPoints="1"/>
            </p:cNvSpPr>
            <p:nvPr/>
          </p:nvSpPr>
          <p:spPr bwMode="auto">
            <a:xfrm>
              <a:off x="8859838" y="5114925"/>
              <a:ext cx="460375" cy="330200"/>
            </a:xfrm>
            <a:custGeom>
              <a:avLst/>
              <a:gdLst>
                <a:gd name="T0" fmla="*/ 100 w 123"/>
                <a:gd name="T1" fmla="*/ 0 h 88"/>
                <a:gd name="T2" fmla="*/ 23 w 123"/>
                <a:gd name="T3" fmla="*/ 0 h 88"/>
                <a:gd name="T4" fmla="*/ 0 w 123"/>
                <a:gd name="T5" fmla="*/ 23 h 88"/>
                <a:gd name="T6" fmla="*/ 0 w 123"/>
                <a:gd name="T7" fmla="*/ 65 h 88"/>
                <a:gd name="T8" fmla="*/ 23 w 123"/>
                <a:gd name="T9" fmla="*/ 88 h 88"/>
                <a:gd name="T10" fmla="*/ 100 w 123"/>
                <a:gd name="T11" fmla="*/ 88 h 88"/>
                <a:gd name="T12" fmla="*/ 123 w 123"/>
                <a:gd name="T13" fmla="*/ 65 h 88"/>
                <a:gd name="T14" fmla="*/ 123 w 123"/>
                <a:gd name="T15" fmla="*/ 23 h 88"/>
                <a:gd name="T16" fmla="*/ 100 w 123"/>
                <a:gd name="T17" fmla="*/ 0 h 88"/>
                <a:gd name="T18" fmla="*/ 100 w 123"/>
                <a:gd name="T19" fmla="*/ 82 h 88"/>
                <a:gd name="T20" fmla="*/ 95 w 123"/>
                <a:gd name="T21" fmla="*/ 77 h 88"/>
                <a:gd name="T22" fmla="*/ 100 w 123"/>
                <a:gd name="T23" fmla="*/ 72 h 88"/>
                <a:gd name="T24" fmla="*/ 105 w 123"/>
                <a:gd name="T25" fmla="*/ 77 h 88"/>
                <a:gd name="T26" fmla="*/ 100 w 123"/>
                <a:gd name="T27" fmla="*/ 82 h 88"/>
                <a:gd name="T28" fmla="*/ 109 w 123"/>
                <a:gd name="T29" fmla="*/ 61 h 88"/>
                <a:gd name="T30" fmla="*/ 103 w 123"/>
                <a:gd name="T31" fmla="*/ 67 h 88"/>
                <a:gd name="T32" fmla="*/ 20 w 123"/>
                <a:gd name="T33" fmla="*/ 67 h 88"/>
                <a:gd name="T34" fmla="*/ 14 w 123"/>
                <a:gd name="T35" fmla="*/ 61 h 88"/>
                <a:gd name="T36" fmla="*/ 14 w 123"/>
                <a:gd name="T37" fmla="*/ 19 h 88"/>
                <a:gd name="T38" fmla="*/ 20 w 123"/>
                <a:gd name="T39" fmla="*/ 13 h 88"/>
                <a:gd name="T40" fmla="*/ 103 w 123"/>
                <a:gd name="T41" fmla="*/ 13 h 88"/>
                <a:gd name="T42" fmla="*/ 109 w 123"/>
                <a:gd name="T43" fmla="*/ 19 h 88"/>
                <a:gd name="T44" fmla="*/ 109 w 123"/>
                <a:gd name="T45"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88">
                  <a:moveTo>
                    <a:pt x="100" y="0"/>
                  </a:moveTo>
                  <a:cubicBezTo>
                    <a:pt x="23" y="0"/>
                    <a:pt x="23" y="0"/>
                    <a:pt x="23" y="0"/>
                  </a:cubicBezTo>
                  <a:cubicBezTo>
                    <a:pt x="10" y="0"/>
                    <a:pt x="0" y="10"/>
                    <a:pt x="0" y="23"/>
                  </a:cubicBezTo>
                  <a:cubicBezTo>
                    <a:pt x="0" y="65"/>
                    <a:pt x="0" y="65"/>
                    <a:pt x="0" y="65"/>
                  </a:cubicBezTo>
                  <a:cubicBezTo>
                    <a:pt x="0" y="78"/>
                    <a:pt x="10" y="88"/>
                    <a:pt x="23" y="88"/>
                  </a:cubicBezTo>
                  <a:cubicBezTo>
                    <a:pt x="100" y="88"/>
                    <a:pt x="100" y="88"/>
                    <a:pt x="100" y="88"/>
                  </a:cubicBezTo>
                  <a:cubicBezTo>
                    <a:pt x="112" y="88"/>
                    <a:pt x="123" y="78"/>
                    <a:pt x="123" y="65"/>
                  </a:cubicBezTo>
                  <a:cubicBezTo>
                    <a:pt x="123" y="23"/>
                    <a:pt x="123" y="23"/>
                    <a:pt x="123" y="23"/>
                  </a:cubicBezTo>
                  <a:cubicBezTo>
                    <a:pt x="123" y="10"/>
                    <a:pt x="112" y="0"/>
                    <a:pt x="100" y="0"/>
                  </a:cubicBezTo>
                  <a:close/>
                  <a:moveTo>
                    <a:pt x="100" y="82"/>
                  </a:moveTo>
                  <a:cubicBezTo>
                    <a:pt x="97" y="82"/>
                    <a:pt x="95" y="80"/>
                    <a:pt x="95" y="77"/>
                  </a:cubicBezTo>
                  <a:cubicBezTo>
                    <a:pt x="95" y="75"/>
                    <a:pt x="97" y="72"/>
                    <a:pt x="100" y="72"/>
                  </a:cubicBezTo>
                  <a:cubicBezTo>
                    <a:pt x="102" y="72"/>
                    <a:pt x="105" y="75"/>
                    <a:pt x="105" y="77"/>
                  </a:cubicBezTo>
                  <a:cubicBezTo>
                    <a:pt x="105" y="80"/>
                    <a:pt x="102" y="82"/>
                    <a:pt x="100" y="82"/>
                  </a:cubicBezTo>
                  <a:close/>
                  <a:moveTo>
                    <a:pt x="109" y="61"/>
                  </a:moveTo>
                  <a:cubicBezTo>
                    <a:pt x="109" y="65"/>
                    <a:pt x="106" y="67"/>
                    <a:pt x="103" y="67"/>
                  </a:cubicBezTo>
                  <a:cubicBezTo>
                    <a:pt x="20" y="67"/>
                    <a:pt x="20" y="67"/>
                    <a:pt x="20" y="67"/>
                  </a:cubicBezTo>
                  <a:cubicBezTo>
                    <a:pt x="16" y="67"/>
                    <a:pt x="14" y="65"/>
                    <a:pt x="14" y="61"/>
                  </a:cubicBezTo>
                  <a:cubicBezTo>
                    <a:pt x="14" y="19"/>
                    <a:pt x="14" y="19"/>
                    <a:pt x="14" y="19"/>
                  </a:cubicBezTo>
                  <a:cubicBezTo>
                    <a:pt x="14" y="15"/>
                    <a:pt x="16" y="13"/>
                    <a:pt x="20" y="13"/>
                  </a:cubicBezTo>
                  <a:cubicBezTo>
                    <a:pt x="103" y="13"/>
                    <a:pt x="103" y="13"/>
                    <a:pt x="103" y="13"/>
                  </a:cubicBezTo>
                  <a:cubicBezTo>
                    <a:pt x="106" y="13"/>
                    <a:pt x="109" y="15"/>
                    <a:pt x="109" y="19"/>
                  </a:cubicBezTo>
                  <a:lnTo>
                    <a:pt x="10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6" name="Freeform 39"/>
            <p:cNvSpPr>
              <a:spLocks/>
            </p:cNvSpPr>
            <p:nvPr/>
          </p:nvSpPr>
          <p:spPr bwMode="auto">
            <a:xfrm>
              <a:off x="8990013" y="5186363"/>
              <a:ext cx="180975" cy="100013"/>
            </a:xfrm>
            <a:custGeom>
              <a:avLst/>
              <a:gdLst>
                <a:gd name="T0" fmla="*/ 45 w 48"/>
                <a:gd name="T1" fmla="*/ 4 h 27"/>
                <a:gd name="T2" fmla="*/ 39 w 48"/>
                <a:gd name="T3" fmla="*/ 7 h 27"/>
                <a:gd name="T4" fmla="*/ 35 w 48"/>
                <a:gd name="T5" fmla="*/ 18 h 27"/>
                <a:gd name="T6" fmla="*/ 19 w 48"/>
                <a:gd name="T7" fmla="*/ 18 h 27"/>
                <a:gd name="T8" fmla="*/ 15 w 48"/>
                <a:gd name="T9" fmla="*/ 4 h 27"/>
                <a:gd name="T10" fmla="*/ 14 w 48"/>
                <a:gd name="T11" fmla="*/ 3 h 27"/>
                <a:gd name="T12" fmla="*/ 10 w 48"/>
                <a:gd name="T13" fmla="*/ 0 h 27"/>
                <a:gd name="T14" fmla="*/ 4 w 48"/>
                <a:gd name="T15" fmla="*/ 0 h 27"/>
                <a:gd name="T16" fmla="*/ 0 w 48"/>
                <a:gd name="T17" fmla="*/ 5 h 27"/>
                <a:gd name="T18" fmla="*/ 4 w 48"/>
                <a:gd name="T19" fmla="*/ 9 h 27"/>
                <a:gd name="T20" fmla="*/ 7 w 48"/>
                <a:gd name="T21" fmla="*/ 9 h 27"/>
                <a:gd name="T22" fmla="*/ 11 w 48"/>
                <a:gd name="T23" fmla="*/ 24 h 27"/>
                <a:gd name="T24" fmla="*/ 12 w 48"/>
                <a:gd name="T25" fmla="*/ 26 h 27"/>
                <a:gd name="T26" fmla="*/ 12 w 48"/>
                <a:gd name="T27" fmla="*/ 26 h 27"/>
                <a:gd name="T28" fmla="*/ 12 w 48"/>
                <a:gd name="T29" fmla="*/ 26 h 27"/>
                <a:gd name="T30" fmla="*/ 16 w 48"/>
                <a:gd name="T31" fmla="*/ 27 h 27"/>
                <a:gd name="T32" fmla="*/ 37 w 48"/>
                <a:gd name="T33" fmla="*/ 27 h 27"/>
                <a:gd name="T34" fmla="*/ 40 w 48"/>
                <a:gd name="T35" fmla="*/ 27 h 27"/>
                <a:gd name="T36" fmla="*/ 42 w 48"/>
                <a:gd name="T37" fmla="*/ 24 h 27"/>
                <a:gd name="T38" fmla="*/ 48 w 48"/>
                <a:gd name="T39" fmla="*/ 9 h 27"/>
                <a:gd name="T40" fmla="*/ 45 w 48"/>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27">
                  <a:moveTo>
                    <a:pt x="45" y="4"/>
                  </a:moveTo>
                  <a:cubicBezTo>
                    <a:pt x="42" y="3"/>
                    <a:pt x="40" y="4"/>
                    <a:pt x="39" y="7"/>
                  </a:cubicBezTo>
                  <a:cubicBezTo>
                    <a:pt x="35" y="18"/>
                    <a:pt x="35" y="18"/>
                    <a:pt x="35" y="18"/>
                  </a:cubicBezTo>
                  <a:cubicBezTo>
                    <a:pt x="19" y="18"/>
                    <a:pt x="19" y="18"/>
                    <a:pt x="19" y="18"/>
                  </a:cubicBezTo>
                  <a:cubicBezTo>
                    <a:pt x="15" y="4"/>
                    <a:pt x="15" y="4"/>
                    <a:pt x="15" y="4"/>
                  </a:cubicBezTo>
                  <a:cubicBezTo>
                    <a:pt x="15" y="4"/>
                    <a:pt x="15" y="3"/>
                    <a:pt x="14" y="3"/>
                  </a:cubicBezTo>
                  <a:cubicBezTo>
                    <a:pt x="14" y="1"/>
                    <a:pt x="12" y="0"/>
                    <a:pt x="10" y="0"/>
                  </a:cubicBezTo>
                  <a:cubicBezTo>
                    <a:pt x="4" y="0"/>
                    <a:pt x="4" y="0"/>
                    <a:pt x="4" y="0"/>
                  </a:cubicBezTo>
                  <a:cubicBezTo>
                    <a:pt x="2" y="0"/>
                    <a:pt x="0" y="2"/>
                    <a:pt x="0" y="5"/>
                  </a:cubicBezTo>
                  <a:cubicBezTo>
                    <a:pt x="0" y="7"/>
                    <a:pt x="2" y="9"/>
                    <a:pt x="4" y="9"/>
                  </a:cubicBezTo>
                  <a:cubicBezTo>
                    <a:pt x="7" y="9"/>
                    <a:pt x="7" y="9"/>
                    <a:pt x="7" y="9"/>
                  </a:cubicBezTo>
                  <a:cubicBezTo>
                    <a:pt x="11" y="24"/>
                    <a:pt x="11" y="24"/>
                    <a:pt x="11" y="24"/>
                  </a:cubicBezTo>
                  <a:cubicBezTo>
                    <a:pt x="11" y="25"/>
                    <a:pt x="12" y="25"/>
                    <a:pt x="12" y="26"/>
                  </a:cubicBezTo>
                  <a:cubicBezTo>
                    <a:pt x="12" y="26"/>
                    <a:pt x="12" y="26"/>
                    <a:pt x="12" y="26"/>
                  </a:cubicBezTo>
                  <a:cubicBezTo>
                    <a:pt x="12" y="26"/>
                    <a:pt x="12" y="26"/>
                    <a:pt x="12" y="26"/>
                  </a:cubicBezTo>
                  <a:cubicBezTo>
                    <a:pt x="13" y="27"/>
                    <a:pt x="14" y="27"/>
                    <a:pt x="16" y="27"/>
                  </a:cubicBezTo>
                  <a:cubicBezTo>
                    <a:pt x="37" y="27"/>
                    <a:pt x="37" y="27"/>
                    <a:pt x="37" y="27"/>
                  </a:cubicBezTo>
                  <a:cubicBezTo>
                    <a:pt x="38" y="27"/>
                    <a:pt x="39" y="27"/>
                    <a:pt x="40" y="27"/>
                  </a:cubicBezTo>
                  <a:cubicBezTo>
                    <a:pt x="41" y="26"/>
                    <a:pt x="42" y="25"/>
                    <a:pt x="42" y="24"/>
                  </a:cubicBezTo>
                  <a:cubicBezTo>
                    <a:pt x="48" y="9"/>
                    <a:pt x="48" y="9"/>
                    <a:pt x="48" y="9"/>
                  </a:cubicBezTo>
                  <a:cubicBezTo>
                    <a:pt x="48" y="7"/>
                    <a:pt x="47" y="4"/>
                    <a:pt x="4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7" name="Oval 40"/>
            <p:cNvSpPr>
              <a:spLocks noChangeArrowheads="1"/>
            </p:cNvSpPr>
            <p:nvPr/>
          </p:nvSpPr>
          <p:spPr bwMode="auto">
            <a:xfrm>
              <a:off x="9036051" y="5299075"/>
              <a:ext cx="44450"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8" name="Oval 41"/>
            <p:cNvSpPr>
              <a:spLocks noChangeArrowheads="1"/>
            </p:cNvSpPr>
            <p:nvPr/>
          </p:nvSpPr>
          <p:spPr bwMode="auto">
            <a:xfrm>
              <a:off x="9102726" y="5299075"/>
              <a:ext cx="46038"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39" name="Group 42"/>
          <p:cNvGrpSpPr/>
          <p:nvPr/>
        </p:nvGrpSpPr>
        <p:grpSpPr>
          <a:xfrm>
            <a:off x="4691107" y="5066477"/>
            <a:ext cx="442563" cy="444028"/>
            <a:chOff x="7185025" y="5168900"/>
            <a:chExt cx="479425" cy="481013"/>
          </a:xfrm>
          <a:solidFill>
            <a:schemeClr val="bg1"/>
          </a:solidFill>
        </p:grpSpPr>
        <p:sp>
          <p:nvSpPr>
            <p:cNvPr id="40" name="Freeform 43"/>
            <p:cNvSpPr>
              <a:spLocks noEditPoints="1"/>
            </p:cNvSpPr>
            <p:nvPr/>
          </p:nvSpPr>
          <p:spPr bwMode="auto">
            <a:xfrm>
              <a:off x="7185025" y="5168900"/>
              <a:ext cx="479425" cy="363538"/>
            </a:xfrm>
            <a:custGeom>
              <a:avLst/>
              <a:gdLst>
                <a:gd name="T0" fmla="*/ 107 w 128"/>
                <a:gd name="T1" fmla="*/ 32 h 97"/>
                <a:gd name="T2" fmla="*/ 96 w 128"/>
                <a:gd name="T3" fmla="*/ 32 h 97"/>
                <a:gd name="T4" fmla="*/ 96 w 128"/>
                <a:gd name="T5" fmla="*/ 24 h 97"/>
                <a:gd name="T6" fmla="*/ 116 w 128"/>
                <a:gd name="T7" fmla="*/ 24 h 97"/>
                <a:gd name="T8" fmla="*/ 128 w 128"/>
                <a:gd name="T9" fmla="*/ 12 h 97"/>
                <a:gd name="T10" fmla="*/ 116 w 128"/>
                <a:gd name="T11" fmla="*/ 0 h 97"/>
                <a:gd name="T12" fmla="*/ 60 w 128"/>
                <a:gd name="T13" fmla="*/ 0 h 97"/>
                <a:gd name="T14" fmla="*/ 48 w 128"/>
                <a:gd name="T15" fmla="*/ 12 h 97"/>
                <a:gd name="T16" fmla="*/ 60 w 128"/>
                <a:gd name="T17" fmla="*/ 24 h 97"/>
                <a:gd name="T18" fmla="*/ 80 w 128"/>
                <a:gd name="T19" fmla="*/ 24 h 97"/>
                <a:gd name="T20" fmla="*/ 80 w 128"/>
                <a:gd name="T21" fmla="*/ 32 h 97"/>
                <a:gd name="T22" fmla="*/ 21 w 128"/>
                <a:gd name="T23" fmla="*/ 32 h 97"/>
                <a:gd name="T24" fmla="*/ 0 w 128"/>
                <a:gd name="T25" fmla="*/ 53 h 97"/>
                <a:gd name="T26" fmla="*/ 0 w 128"/>
                <a:gd name="T27" fmla="*/ 75 h 97"/>
                <a:gd name="T28" fmla="*/ 21 w 128"/>
                <a:gd name="T29" fmla="*/ 97 h 97"/>
                <a:gd name="T30" fmla="*/ 107 w 128"/>
                <a:gd name="T31" fmla="*/ 97 h 97"/>
                <a:gd name="T32" fmla="*/ 128 w 128"/>
                <a:gd name="T33" fmla="*/ 75 h 97"/>
                <a:gd name="T34" fmla="*/ 128 w 128"/>
                <a:gd name="T35" fmla="*/ 53 h 97"/>
                <a:gd name="T36" fmla="*/ 107 w 128"/>
                <a:gd name="T37" fmla="*/ 32 h 97"/>
                <a:gd name="T38" fmla="*/ 58 w 128"/>
                <a:gd name="T39" fmla="*/ 19 h 97"/>
                <a:gd name="T40" fmla="*/ 53 w 128"/>
                <a:gd name="T41" fmla="*/ 12 h 97"/>
                <a:gd name="T42" fmla="*/ 58 w 128"/>
                <a:gd name="T43" fmla="*/ 6 h 97"/>
                <a:gd name="T44" fmla="*/ 118 w 128"/>
                <a:gd name="T45" fmla="*/ 6 h 97"/>
                <a:gd name="T46" fmla="*/ 123 w 128"/>
                <a:gd name="T47" fmla="*/ 12 h 97"/>
                <a:gd name="T48" fmla="*/ 118 w 128"/>
                <a:gd name="T49" fmla="*/ 19 h 97"/>
                <a:gd name="T50" fmla="*/ 58 w 128"/>
                <a:gd name="T51" fmla="*/ 19 h 97"/>
                <a:gd name="T52" fmla="*/ 51 w 128"/>
                <a:gd name="T53" fmla="*/ 69 h 97"/>
                <a:gd name="T54" fmla="*/ 41 w 128"/>
                <a:gd name="T55" fmla="*/ 69 h 97"/>
                <a:gd name="T56" fmla="*/ 41 w 128"/>
                <a:gd name="T57" fmla="*/ 79 h 97"/>
                <a:gd name="T58" fmla="*/ 36 w 128"/>
                <a:gd name="T59" fmla="*/ 84 h 97"/>
                <a:gd name="T60" fmla="*/ 31 w 128"/>
                <a:gd name="T61" fmla="*/ 79 h 97"/>
                <a:gd name="T62" fmla="*/ 31 w 128"/>
                <a:gd name="T63" fmla="*/ 69 h 97"/>
                <a:gd name="T64" fmla="*/ 21 w 128"/>
                <a:gd name="T65" fmla="*/ 69 h 97"/>
                <a:gd name="T66" fmla="*/ 16 w 128"/>
                <a:gd name="T67" fmla="*/ 64 h 97"/>
                <a:gd name="T68" fmla="*/ 21 w 128"/>
                <a:gd name="T69" fmla="*/ 59 h 97"/>
                <a:gd name="T70" fmla="*/ 31 w 128"/>
                <a:gd name="T71" fmla="*/ 59 h 97"/>
                <a:gd name="T72" fmla="*/ 31 w 128"/>
                <a:gd name="T73" fmla="*/ 49 h 97"/>
                <a:gd name="T74" fmla="*/ 36 w 128"/>
                <a:gd name="T75" fmla="*/ 44 h 97"/>
                <a:gd name="T76" fmla="*/ 41 w 128"/>
                <a:gd name="T77" fmla="*/ 49 h 97"/>
                <a:gd name="T78" fmla="*/ 41 w 128"/>
                <a:gd name="T79" fmla="*/ 59 h 97"/>
                <a:gd name="T80" fmla="*/ 51 w 128"/>
                <a:gd name="T81" fmla="*/ 59 h 97"/>
                <a:gd name="T82" fmla="*/ 56 w 128"/>
                <a:gd name="T83" fmla="*/ 64 h 97"/>
                <a:gd name="T84" fmla="*/ 51 w 128"/>
                <a:gd name="T85" fmla="*/ 69 h 97"/>
                <a:gd name="T86" fmla="*/ 107 w 128"/>
                <a:gd name="T87" fmla="*/ 69 h 97"/>
                <a:gd name="T88" fmla="*/ 77 w 128"/>
                <a:gd name="T89" fmla="*/ 69 h 97"/>
                <a:gd name="T90" fmla="*/ 72 w 128"/>
                <a:gd name="T91" fmla="*/ 64 h 97"/>
                <a:gd name="T92" fmla="*/ 77 w 128"/>
                <a:gd name="T93" fmla="*/ 59 h 97"/>
                <a:gd name="T94" fmla="*/ 107 w 128"/>
                <a:gd name="T95" fmla="*/ 59 h 97"/>
                <a:gd name="T96" fmla="*/ 112 w 128"/>
                <a:gd name="T97" fmla="*/ 64 h 97"/>
                <a:gd name="T98" fmla="*/ 107 w 128"/>
                <a:gd name="T99" fmla="*/ 6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97">
                  <a:moveTo>
                    <a:pt x="107" y="32"/>
                  </a:moveTo>
                  <a:cubicBezTo>
                    <a:pt x="96" y="32"/>
                    <a:pt x="96" y="32"/>
                    <a:pt x="96" y="32"/>
                  </a:cubicBezTo>
                  <a:cubicBezTo>
                    <a:pt x="96" y="24"/>
                    <a:pt x="96" y="24"/>
                    <a:pt x="96" y="24"/>
                  </a:cubicBezTo>
                  <a:cubicBezTo>
                    <a:pt x="116" y="24"/>
                    <a:pt x="116" y="24"/>
                    <a:pt x="116" y="24"/>
                  </a:cubicBezTo>
                  <a:cubicBezTo>
                    <a:pt x="123" y="24"/>
                    <a:pt x="128" y="19"/>
                    <a:pt x="128" y="12"/>
                  </a:cubicBezTo>
                  <a:cubicBezTo>
                    <a:pt x="128" y="5"/>
                    <a:pt x="123" y="0"/>
                    <a:pt x="116" y="0"/>
                  </a:cubicBezTo>
                  <a:cubicBezTo>
                    <a:pt x="60" y="0"/>
                    <a:pt x="60" y="0"/>
                    <a:pt x="60" y="0"/>
                  </a:cubicBezTo>
                  <a:cubicBezTo>
                    <a:pt x="53" y="0"/>
                    <a:pt x="48" y="5"/>
                    <a:pt x="48" y="12"/>
                  </a:cubicBezTo>
                  <a:cubicBezTo>
                    <a:pt x="48" y="19"/>
                    <a:pt x="53" y="24"/>
                    <a:pt x="60" y="24"/>
                  </a:cubicBezTo>
                  <a:cubicBezTo>
                    <a:pt x="80" y="24"/>
                    <a:pt x="80" y="24"/>
                    <a:pt x="80" y="24"/>
                  </a:cubicBezTo>
                  <a:cubicBezTo>
                    <a:pt x="80" y="32"/>
                    <a:pt x="80" y="32"/>
                    <a:pt x="80" y="32"/>
                  </a:cubicBezTo>
                  <a:cubicBezTo>
                    <a:pt x="21" y="32"/>
                    <a:pt x="21" y="32"/>
                    <a:pt x="21" y="32"/>
                  </a:cubicBezTo>
                  <a:cubicBezTo>
                    <a:pt x="9" y="32"/>
                    <a:pt x="0" y="42"/>
                    <a:pt x="0" y="53"/>
                  </a:cubicBezTo>
                  <a:cubicBezTo>
                    <a:pt x="0" y="75"/>
                    <a:pt x="0" y="75"/>
                    <a:pt x="0" y="75"/>
                  </a:cubicBezTo>
                  <a:cubicBezTo>
                    <a:pt x="0" y="87"/>
                    <a:pt x="9" y="97"/>
                    <a:pt x="21" y="97"/>
                  </a:cubicBezTo>
                  <a:cubicBezTo>
                    <a:pt x="107" y="97"/>
                    <a:pt x="107" y="97"/>
                    <a:pt x="107" y="97"/>
                  </a:cubicBezTo>
                  <a:cubicBezTo>
                    <a:pt x="119" y="97"/>
                    <a:pt x="128" y="87"/>
                    <a:pt x="128" y="75"/>
                  </a:cubicBezTo>
                  <a:cubicBezTo>
                    <a:pt x="128" y="53"/>
                    <a:pt x="128" y="53"/>
                    <a:pt x="128" y="53"/>
                  </a:cubicBezTo>
                  <a:cubicBezTo>
                    <a:pt x="128" y="42"/>
                    <a:pt x="119" y="32"/>
                    <a:pt x="107" y="32"/>
                  </a:cubicBezTo>
                  <a:close/>
                  <a:moveTo>
                    <a:pt x="58" y="19"/>
                  </a:moveTo>
                  <a:cubicBezTo>
                    <a:pt x="56" y="19"/>
                    <a:pt x="53" y="16"/>
                    <a:pt x="53" y="12"/>
                  </a:cubicBezTo>
                  <a:cubicBezTo>
                    <a:pt x="53" y="9"/>
                    <a:pt x="56" y="6"/>
                    <a:pt x="58" y="6"/>
                  </a:cubicBezTo>
                  <a:cubicBezTo>
                    <a:pt x="118" y="6"/>
                    <a:pt x="118" y="6"/>
                    <a:pt x="118" y="6"/>
                  </a:cubicBezTo>
                  <a:cubicBezTo>
                    <a:pt x="120" y="6"/>
                    <a:pt x="123" y="9"/>
                    <a:pt x="123" y="12"/>
                  </a:cubicBezTo>
                  <a:cubicBezTo>
                    <a:pt x="123" y="16"/>
                    <a:pt x="120" y="19"/>
                    <a:pt x="118" y="19"/>
                  </a:cubicBezTo>
                  <a:lnTo>
                    <a:pt x="58" y="19"/>
                  </a:lnTo>
                  <a:close/>
                  <a:moveTo>
                    <a:pt x="51" y="69"/>
                  </a:moveTo>
                  <a:cubicBezTo>
                    <a:pt x="41" y="69"/>
                    <a:pt x="41" y="69"/>
                    <a:pt x="41" y="69"/>
                  </a:cubicBezTo>
                  <a:cubicBezTo>
                    <a:pt x="41" y="79"/>
                    <a:pt x="41" y="79"/>
                    <a:pt x="41" y="79"/>
                  </a:cubicBezTo>
                  <a:cubicBezTo>
                    <a:pt x="41" y="82"/>
                    <a:pt x="39" y="84"/>
                    <a:pt x="36" y="84"/>
                  </a:cubicBezTo>
                  <a:cubicBezTo>
                    <a:pt x="33" y="84"/>
                    <a:pt x="31" y="82"/>
                    <a:pt x="31" y="79"/>
                  </a:cubicBezTo>
                  <a:cubicBezTo>
                    <a:pt x="31" y="69"/>
                    <a:pt x="31" y="69"/>
                    <a:pt x="31" y="69"/>
                  </a:cubicBezTo>
                  <a:cubicBezTo>
                    <a:pt x="21" y="69"/>
                    <a:pt x="21" y="69"/>
                    <a:pt x="21" y="69"/>
                  </a:cubicBezTo>
                  <a:cubicBezTo>
                    <a:pt x="18" y="69"/>
                    <a:pt x="16" y="67"/>
                    <a:pt x="16" y="64"/>
                  </a:cubicBezTo>
                  <a:cubicBezTo>
                    <a:pt x="16" y="62"/>
                    <a:pt x="18" y="59"/>
                    <a:pt x="21" y="59"/>
                  </a:cubicBezTo>
                  <a:cubicBezTo>
                    <a:pt x="31" y="59"/>
                    <a:pt x="31" y="59"/>
                    <a:pt x="31" y="59"/>
                  </a:cubicBezTo>
                  <a:cubicBezTo>
                    <a:pt x="31" y="49"/>
                    <a:pt x="31" y="49"/>
                    <a:pt x="31" y="49"/>
                  </a:cubicBezTo>
                  <a:cubicBezTo>
                    <a:pt x="31" y="47"/>
                    <a:pt x="33" y="44"/>
                    <a:pt x="36" y="44"/>
                  </a:cubicBezTo>
                  <a:cubicBezTo>
                    <a:pt x="39" y="44"/>
                    <a:pt x="41" y="47"/>
                    <a:pt x="41" y="49"/>
                  </a:cubicBezTo>
                  <a:cubicBezTo>
                    <a:pt x="41" y="59"/>
                    <a:pt x="41" y="59"/>
                    <a:pt x="41" y="59"/>
                  </a:cubicBezTo>
                  <a:cubicBezTo>
                    <a:pt x="51" y="59"/>
                    <a:pt x="51" y="59"/>
                    <a:pt x="51" y="59"/>
                  </a:cubicBezTo>
                  <a:cubicBezTo>
                    <a:pt x="54" y="59"/>
                    <a:pt x="56" y="62"/>
                    <a:pt x="56" y="64"/>
                  </a:cubicBezTo>
                  <a:cubicBezTo>
                    <a:pt x="56" y="67"/>
                    <a:pt x="54" y="69"/>
                    <a:pt x="51" y="69"/>
                  </a:cubicBezTo>
                  <a:close/>
                  <a:moveTo>
                    <a:pt x="107" y="69"/>
                  </a:moveTo>
                  <a:cubicBezTo>
                    <a:pt x="77" y="69"/>
                    <a:pt x="77" y="69"/>
                    <a:pt x="77" y="69"/>
                  </a:cubicBezTo>
                  <a:cubicBezTo>
                    <a:pt x="75" y="69"/>
                    <a:pt x="72" y="67"/>
                    <a:pt x="72" y="64"/>
                  </a:cubicBezTo>
                  <a:cubicBezTo>
                    <a:pt x="72" y="62"/>
                    <a:pt x="75" y="59"/>
                    <a:pt x="77" y="59"/>
                  </a:cubicBezTo>
                  <a:cubicBezTo>
                    <a:pt x="107" y="59"/>
                    <a:pt x="107" y="59"/>
                    <a:pt x="107" y="59"/>
                  </a:cubicBezTo>
                  <a:cubicBezTo>
                    <a:pt x="110" y="59"/>
                    <a:pt x="112" y="62"/>
                    <a:pt x="112" y="64"/>
                  </a:cubicBezTo>
                  <a:cubicBezTo>
                    <a:pt x="112" y="67"/>
                    <a:pt x="110" y="69"/>
                    <a:pt x="10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1" name="Freeform 44"/>
            <p:cNvSpPr>
              <a:spLocks noEditPoints="1"/>
            </p:cNvSpPr>
            <p:nvPr/>
          </p:nvSpPr>
          <p:spPr bwMode="auto">
            <a:xfrm>
              <a:off x="7185025" y="5559425"/>
              <a:ext cx="479425" cy="90488"/>
            </a:xfrm>
            <a:custGeom>
              <a:avLst/>
              <a:gdLst>
                <a:gd name="T0" fmla="*/ 128 w 128"/>
                <a:gd name="T1" fmla="*/ 16 h 24"/>
                <a:gd name="T2" fmla="*/ 120 w 128"/>
                <a:gd name="T3" fmla="*/ 24 h 24"/>
                <a:gd name="T4" fmla="*/ 8 w 128"/>
                <a:gd name="T5" fmla="*/ 24 h 24"/>
                <a:gd name="T6" fmla="*/ 0 w 128"/>
                <a:gd name="T7" fmla="*/ 16 h 24"/>
                <a:gd name="T8" fmla="*/ 0 w 128"/>
                <a:gd name="T9" fmla="*/ 8 h 24"/>
                <a:gd name="T10" fmla="*/ 8 w 128"/>
                <a:gd name="T11" fmla="*/ 0 h 24"/>
                <a:gd name="T12" fmla="*/ 120 w 128"/>
                <a:gd name="T13" fmla="*/ 0 h 24"/>
                <a:gd name="T14" fmla="*/ 128 w 128"/>
                <a:gd name="T15" fmla="*/ 8 h 24"/>
                <a:gd name="T16" fmla="*/ 128 w 128"/>
                <a:gd name="T17" fmla="*/ 16 h 24"/>
                <a:gd name="T18" fmla="*/ 64 w 128"/>
                <a:gd name="T19" fmla="*/ 4 h 24"/>
                <a:gd name="T20" fmla="*/ 57 w 128"/>
                <a:gd name="T21" fmla="*/ 12 h 24"/>
                <a:gd name="T22" fmla="*/ 64 w 128"/>
                <a:gd name="T23" fmla="*/ 19 h 24"/>
                <a:gd name="T24" fmla="*/ 72 w 128"/>
                <a:gd name="T25" fmla="*/ 12 h 24"/>
                <a:gd name="T26" fmla="*/ 64 w 128"/>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4">
                  <a:moveTo>
                    <a:pt x="128" y="16"/>
                  </a:moveTo>
                  <a:cubicBezTo>
                    <a:pt x="128" y="20"/>
                    <a:pt x="125" y="24"/>
                    <a:pt x="120" y="24"/>
                  </a:cubicBezTo>
                  <a:cubicBezTo>
                    <a:pt x="8" y="24"/>
                    <a:pt x="8" y="24"/>
                    <a:pt x="8" y="24"/>
                  </a:cubicBezTo>
                  <a:cubicBezTo>
                    <a:pt x="3" y="24"/>
                    <a:pt x="0" y="20"/>
                    <a:pt x="0" y="16"/>
                  </a:cubicBezTo>
                  <a:cubicBezTo>
                    <a:pt x="0" y="8"/>
                    <a:pt x="0" y="8"/>
                    <a:pt x="0" y="8"/>
                  </a:cubicBezTo>
                  <a:cubicBezTo>
                    <a:pt x="0" y="3"/>
                    <a:pt x="3" y="0"/>
                    <a:pt x="8" y="0"/>
                  </a:cubicBezTo>
                  <a:cubicBezTo>
                    <a:pt x="120" y="0"/>
                    <a:pt x="120" y="0"/>
                    <a:pt x="120" y="0"/>
                  </a:cubicBezTo>
                  <a:cubicBezTo>
                    <a:pt x="125" y="0"/>
                    <a:pt x="128" y="3"/>
                    <a:pt x="128" y="8"/>
                  </a:cubicBezTo>
                  <a:lnTo>
                    <a:pt x="128" y="16"/>
                  </a:lnTo>
                  <a:close/>
                  <a:moveTo>
                    <a:pt x="64" y="4"/>
                  </a:moveTo>
                  <a:cubicBezTo>
                    <a:pt x="60" y="4"/>
                    <a:pt x="57" y="7"/>
                    <a:pt x="57" y="12"/>
                  </a:cubicBezTo>
                  <a:cubicBezTo>
                    <a:pt x="57" y="16"/>
                    <a:pt x="60" y="19"/>
                    <a:pt x="64" y="19"/>
                  </a:cubicBezTo>
                  <a:cubicBezTo>
                    <a:pt x="68" y="19"/>
                    <a:pt x="72" y="16"/>
                    <a:pt x="72" y="12"/>
                  </a:cubicBezTo>
                  <a:cubicBezTo>
                    <a:pt x="72" y="7"/>
                    <a:pt x="68" y="4"/>
                    <a:pt x="6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42" name="TextBox 45"/>
          <p:cNvSpPr txBox="1"/>
          <p:nvPr/>
        </p:nvSpPr>
        <p:spPr>
          <a:xfrm>
            <a:off x="1004532" y="2004464"/>
            <a:ext cx="1617916" cy="338554"/>
          </a:xfrm>
          <a:prstGeom prst="rect">
            <a:avLst/>
          </a:prstGeom>
          <a:noFill/>
        </p:spPr>
        <p:txBody>
          <a:bodyPr wrap="square" rtlCol="0">
            <a:spAutoFit/>
          </a:bodyPr>
          <a:lstStyle/>
          <a:p>
            <a:pPr algn="ctr"/>
            <a:r>
              <a:rPr lang="en-US" sz="1600" b="1" dirty="0">
                <a:solidFill>
                  <a:srgbClr val="FFC000"/>
                </a:solidFill>
                <a:latin typeface="+mj-lt"/>
              </a:rPr>
              <a:t>ONE</a:t>
            </a:r>
          </a:p>
        </p:txBody>
      </p:sp>
      <p:sp>
        <p:nvSpPr>
          <p:cNvPr id="43" name="Rectangle 46"/>
          <p:cNvSpPr/>
          <p:nvPr/>
        </p:nvSpPr>
        <p:spPr>
          <a:xfrm>
            <a:off x="432929" y="2392885"/>
            <a:ext cx="2554194" cy="769634"/>
          </a:xfrm>
          <a:prstGeom prst="rect">
            <a:avLst/>
          </a:prstGeom>
        </p:spPr>
        <p:txBody>
          <a:bodyPr wrap="square">
            <a:spAutoFit/>
          </a:bodyPr>
          <a:lstStyle/>
          <a:p>
            <a:pPr algn="ctr"/>
            <a:r>
              <a:rPr lang="en-US" sz="1467" dirty="0">
                <a:solidFill>
                  <a:schemeClr val="bg1">
                    <a:lumMod val="85000"/>
                  </a:schemeClr>
                </a:solidFill>
              </a:rPr>
              <a:t>The first step is to recommend our app to 10% of UTM users for external testing.</a:t>
            </a:r>
          </a:p>
        </p:txBody>
      </p:sp>
      <p:sp>
        <p:nvSpPr>
          <p:cNvPr id="44" name="TextBox 47"/>
          <p:cNvSpPr txBox="1"/>
          <p:nvPr/>
        </p:nvSpPr>
        <p:spPr>
          <a:xfrm>
            <a:off x="909030" y="3327401"/>
            <a:ext cx="1617916" cy="338554"/>
          </a:xfrm>
          <a:prstGeom prst="rect">
            <a:avLst/>
          </a:prstGeom>
          <a:noFill/>
        </p:spPr>
        <p:txBody>
          <a:bodyPr wrap="square" rtlCol="0">
            <a:spAutoFit/>
          </a:bodyPr>
          <a:lstStyle/>
          <a:p>
            <a:pPr algn="ctr"/>
            <a:r>
              <a:rPr lang="en-US" sz="1600" b="1" dirty="0">
                <a:solidFill>
                  <a:srgbClr val="FFC000"/>
                </a:solidFill>
                <a:latin typeface="+mj-lt"/>
              </a:rPr>
              <a:t>TWO</a:t>
            </a:r>
          </a:p>
        </p:txBody>
      </p:sp>
      <p:sp>
        <p:nvSpPr>
          <p:cNvPr id="45" name="Rectangle 48"/>
          <p:cNvSpPr/>
          <p:nvPr/>
        </p:nvSpPr>
        <p:spPr>
          <a:xfrm>
            <a:off x="271495" y="3670708"/>
            <a:ext cx="2554194" cy="995401"/>
          </a:xfrm>
          <a:prstGeom prst="rect">
            <a:avLst/>
          </a:prstGeom>
        </p:spPr>
        <p:txBody>
          <a:bodyPr wrap="square">
            <a:spAutoFit/>
          </a:bodyPr>
          <a:lstStyle/>
          <a:p>
            <a:pPr algn="ctr"/>
            <a:r>
              <a:rPr lang="en-US" sz="1467" dirty="0">
                <a:solidFill>
                  <a:schemeClr val="bg1">
                    <a:lumMod val="85000"/>
                  </a:schemeClr>
                </a:solidFill>
              </a:rPr>
              <a:t>Through the first step of the test, all comments are summarized and feedback modification interface</a:t>
            </a:r>
          </a:p>
        </p:txBody>
      </p:sp>
      <p:sp>
        <p:nvSpPr>
          <p:cNvPr id="46" name="TextBox 49"/>
          <p:cNvSpPr txBox="1"/>
          <p:nvPr/>
        </p:nvSpPr>
        <p:spPr>
          <a:xfrm>
            <a:off x="1130657" y="4817091"/>
            <a:ext cx="1617916" cy="338554"/>
          </a:xfrm>
          <a:prstGeom prst="rect">
            <a:avLst/>
          </a:prstGeom>
          <a:noFill/>
        </p:spPr>
        <p:txBody>
          <a:bodyPr wrap="square" rtlCol="0">
            <a:spAutoFit/>
          </a:bodyPr>
          <a:lstStyle/>
          <a:p>
            <a:pPr algn="ctr"/>
            <a:r>
              <a:rPr lang="en-US" sz="1600" b="1" dirty="0">
                <a:solidFill>
                  <a:srgbClr val="FFC000"/>
                </a:solidFill>
                <a:latin typeface="+mj-lt"/>
              </a:rPr>
              <a:t>THREE</a:t>
            </a:r>
          </a:p>
        </p:txBody>
      </p:sp>
      <p:sp>
        <p:nvSpPr>
          <p:cNvPr id="47" name="Rectangle 50"/>
          <p:cNvSpPr/>
          <p:nvPr/>
        </p:nvSpPr>
        <p:spPr>
          <a:xfrm>
            <a:off x="281188" y="5162793"/>
            <a:ext cx="2750908" cy="769634"/>
          </a:xfrm>
          <a:prstGeom prst="rect">
            <a:avLst/>
          </a:prstGeom>
        </p:spPr>
        <p:txBody>
          <a:bodyPr wrap="square">
            <a:spAutoFit/>
          </a:bodyPr>
          <a:lstStyle/>
          <a:p>
            <a:pPr algn="ctr"/>
            <a:r>
              <a:rPr lang="en-US" sz="1467" dirty="0">
                <a:solidFill>
                  <a:schemeClr val="bg1">
                    <a:lumMod val="85000"/>
                  </a:schemeClr>
                </a:solidFill>
              </a:rPr>
              <a:t>Reduce 10% of human resources, reduce some positions and improve office efficiency</a:t>
            </a:r>
          </a:p>
        </p:txBody>
      </p:sp>
      <p:sp>
        <p:nvSpPr>
          <p:cNvPr id="48" name="TextBox 51"/>
          <p:cNvSpPr txBox="1"/>
          <p:nvPr/>
        </p:nvSpPr>
        <p:spPr>
          <a:xfrm>
            <a:off x="9245599" y="2327629"/>
            <a:ext cx="1617916" cy="338554"/>
          </a:xfrm>
          <a:prstGeom prst="rect">
            <a:avLst/>
          </a:prstGeom>
          <a:noFill/>
        </p:spPr>
        <p:txBody>
          <a:bodyPr wrap="square" rtlCol="0">
            <a:spAutoFit/>
          </a:bodyPr>
          <a:lstStyle/>
          <a:p>
            <a:pPr algn="ctr"/>
            <a:r>
              <a:rPr lang="en-US" sz="1600" b="1" dirty="0">
                <a:solidFill>
                  <a:srgbClr val="FFC000"/>
                </a:solidFill>
                <a:latin typeface="+mj-lt"/>
              </a:rPr>
              <a:t>FOUR</a:t>
            </a:r>
          </a:p>
        </p:txBody>
      </p:sp>
      <p:sp>
        <p:nvSpPr>
          <p:cNvPr id="49" name="Rectangle 52"/>
          <p:cNvSpPr/>
          <p:nvPr/>
        </p:nvSpPr>
        <p:spPr>
          <a:xfrm>
            <a:off x="8877138" y="2826025"/>
            <a:ext cx="2860534" cy="995401"/>
          </a:xfrm>
          <a:prstGeom prst="rect">
            <a:avLst/>
          </a:prstGeom>
        </p:spPr>
        <p:txBody>
          <a:bodyPr wrap="square">
            <a:spAutoFit/>
          </a:bodyPr>
          <a:lstStyle/>
          <a:p>
            <a:pPr algn="ctr"/>
            <a:r>
              <a:rPr lang="en-US" sz="1467" dirty="0">
                <a:solidFill>
                  <a:schemeClr val="bg1">
                    <a:lumMod val="85000"/>
                  </a:schemeClr>
                </a:solidFill>
              </a:rPr>
              <a:t>Supervise 100% of students to study hard and expect students to achieve an overall improvement of about 10%</a:t>
            </a:r>
          </a:p>
        </p:txBody>
      </p:sp>
      <p:sp>
        <p:nvSpPr>
          <p:cNvPr id="52" name="TextBox 55"/>
          <p:cNvSpPr txBox="1"/>
          <p:nvPr/>
        </p:nvSpPr>
        <p:spPr>
          <a:xfrm>
            <a:off x="9440274" y="4131261"/>
            <a:ext cx="1617916" cy="338554"/>
          </a:xfrm>
          <a:prstGeom prst="rect">
            <a:avLst/>
          </a:prstGeom>
          <a:noFill/>
        </p:spPr>
        <p:txBody>
          <a:bodyPr wrap="square" rtlCol="0">
            <a:spAutoFit/>
          </a:bodyPr>
          <a:lstStyle/>
          <a:p>
            <a:pPr algn="ctr"/>
            <a:r>
              <a:rPr lang="en-US" sz="1600" b="1" dirty="0">
                <a:solidFill>
                  <a:srgbClr val="FFC000"/>
                </a:solidFill>
                <a:latin typeface="+mj-lt"/>
              </a:rPr>
              <a:t>FIVE</a:t>
            </a:r>
          </a:p>
        </p:txBody>
      </p:sp>
      <p:sp>
        <p:nvSpPr>
          <p:cNvPr id="53" name="Rectangle 56"/>
          <p:cNvSpPr/>
          <p:nvPr/>
        </p:nvSpPr>
        <p:spPr>
          <a:xfrm>
            <a:off x="9012300" y="4632429"/>
            <a:ext cx="2633962" cy="769634"/>
          </a:xfrm>
          <a:prstGeom prst="rect">
            <a:avLst/>
          </a:prstGeom>
        </p:spPr>
        <p:txBody>
          <a:bodyPr wrap="square">
            <a:spAutoFit/>
          </a:bodyPr>
          <a:lstStyle/>
          <a:p>
            <a:pPr algn="ctr"/>
            <a:r>
              <a:rPr lang="en-US" sz="1467" dirty="0">
                <a:solidFill>
                  <a:schemeClr val="bg1">
                    <a:lumMod val="85000"/>
                  </a:schemeClr>
                </a:solidFill>
              </a:rPr>
              <a:t>Raising the reputation of UTM will attract more talents and students to study here.</a:t>
            </a:r>
          </a:p>
        </p:txBody>
      </p:sp>
      <p:grpSp>
        <p:nvGrpSpPr>
          <p:cNvPr id="54" name="Group 57"/>
          <p:cNvGrpSpPr/>
          <p:nvPr/>
        </p:nvGrpSpPr>
        <p:grpSpPr>
          <a:xfrm>
            <a:off x="8555514" y="2407005"/>
            <a:ext cx="403713" cy="3294487"/>
            <a:chOff x="5306598" y="1762867"/>
            <a:chExt cx="302785" cy="2470865"/>
          </a:xfrm>
          <a:solidFill>
            <a:schemeClr val="bg1">
              <a:lumMod val="95000"/>
            </a:schemeClr>
          </a:solidFill>
        </p:grpSpPr>
        <p:sp>
          <p:nvSpPr>
            <p:cNvPr id="55" name="Freeform 13"/>
            <p:cNvSpPr>
              <a:spLocks/>
            </p:cNvSpPr>
            <p:nvPr/>
          </p:nvSpPr>
          <p:spPr bwMode="auto">
            <a:xfrm>
              <a:off x="5347718" y="1815200"/>
              <a:ext cx="261665" cy="2369939"/>
            </a:xfrm>
            <a:custGeom>
              <a:avLst/>
              <a:gdLst>
                <a:gd name="T0" fmla="*/ 2 w 37"/>
                <a:gd name="T1" fmla="*/ 336 h 336"/>
                <a:gd name="T2" fmla="*/ 0 w 37"/>
                <a:gd name="T3" fmla="*/ 335 h 336"/>
                <a:gd name="T4" fmla="*/ 35 w 37"/>
                <a:gd name="T5" fmla="*/ 168 h 336"/>
                <a:gd name="T6" fmla="*/ 0 w 37"/>
                <a:gd name="T7" fmla="*/ 0 h 336"/>
                <a:gd name="T8" fmla="*/ 2 w 37"/>
                <a:gd name="T9" fmla="*/ 0 h 336"/>
                <a:gd name="T10" fmla="*/ 37 w 37"/>
                <a:gd name="T11" fmla="*/ 168 h 336"/>
                <a:gd name="T12" fmla="*/ 2 w 37"/>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7" h="336">
                  <a:moveTo>
                    <a:pt x="2" y="336"/>
                  </a:moveTo>
                  <a:cubicBezTo>
                    <a:pt x="0" y="335"/>
                    <a:pt x="0" y="335"/>
                    <a:pt x="0" y="335"/>
                  </a:cubicBezTo>
                  <a:cubicBezTo>
                    <a:pt x="1" y="335"/>
                    <a:pt x="35" y="259"/>
                    <a:pt x="35" y="168"/>
                  </a:cubicBezTo>
                  <a:cubicBezTo>
                    <a:pt x="35" y="76"/>
                    <a:pt x="1" y="1"/>
                    <a:pt x="0" y="0"/>
                  </a:cubicBezTo>
                  <a:cubicBezTo>
                    <a:pt x="2" y="0"/>
                    <a:pt x="2" y="0"/>
                    <a:pt x="2" y="0"/>
                  </a:cubicBezTo>
                  <a:cubicBezTo>
                    <a:pt x="2" y="0"/>
                    <a:pt x="37" y="76"/>
                    <a:pt x="37" y="168"/>
                  </a:cubicBezTo>
                  <a:cubicBezTo>
                    <a:pt x="37" y="260"/>
                    <a:pt x="2" y="335"/>
                    <a:pt x="2" y="33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56" name="Oval 14"/>
            <p:cNvSpPr>
              <a:spLocks noChangeArrowheads="1"/>
            </p:cNvSpPr>
            <p:nvPr/>
          </p:nvSpPr>
          <p:spPr bwMode="auto">
            <a:xfrm>
              <a:off x="5306598" y="1762867"/>
              <a:ext cx="97190" cy="100929"/>
            </a:xfrm>
            <a:prstGeom prst="ellipse">
              <a:avLst/>
            </a:pr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57" name="Oval 15"/>
            <p:cNvSpPr>
              <a:spLocks noChangeArrowheads="1"/>
            </p:cNvSpPr>
            <p:nvPr/>
          </p:nvSpPr>
          <p:spPr bwMode="auto">
            <a:xfrm>
              <a:off x="5306598" y="4136542"/>
              <a:ext cx="97190" cy="97190"/>
            </a:xfrm>
            <a:prstGeom prst="ellipse">
              <a:avLst/>
            </a:prstGeom>
            <a:grp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58" name="Group 61"/>
          <p:cNvGrpSpPr/>
          <p:nvPr/>
        </p:nvGrpSpPr>
        <p:grpSpPr>
          <a:xfrm rot="10800000">
            <a:off x="2946402" y="2407005"/>
            <a:ext cx="403713" cy="3294487"/>
            <a:chOff x="5306598" y="1762867"/>
            <a:chExt cx="302785" cy="2470865"/>
          </a:xfrm>
          <a:solidFill>
            <a:schemeClr val="bg1">
              <a:lumMod val="95000"/>
            </a:schemeClr>
          </a:solidFill>
        </p:grpSpPr>
        <p:sp>
          <p:nvSpPr>
            <p:cNvPr id="59" name="Freeform 13"/>
            <p:cNvSpPr>
              <a:spLocks/>
            </p:cNvSpPr>
            <p:nvPr/>
          </p:nvSpPr>
          <p:spPr bwMode="auto">
            <a:xfrm>
              <a:off x="5347718" y="1815200"/>
              <a:ext cx="261665" cy="2369939"/>
            </a:xfrm>
            <a:custGeom>
              <a:avLst/>
              <a:gdLst>
                <a:gd name="T0" fmla="*/ 2 w 37"/>
                <a:gd name="T1" fmla="*/ 336 h 336"/>
                <a:gd name="T2" fmla="*/ 0 w 37"/>
                <a:gd name="T3" fmla="*/ 335 h 336"/>
                <a:gd name="T4" fmla="*/ 35 w 37"/>
                <a:gd name="T5" fmla="*/ 168 h 336"/>
                <a:gd name="T6" fmla="*/ 0 w 37"/>
                <a:gd name="T7" fmla="*/ 0 h 336"/>
                <a:gd name="T8" fmla="*/ 2 w 37"/>
                <a:gd name="T9" fmla="*/ 0 h 336"/>
                <a:gd name="T10" fmla="*/ 37 w 37"/>
                <a:gd name="T11" fmla="*/ 168 h 336"/>
                <a:gd name="T12" fmla="*/ 2 w 37"/>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7" h="336">
                  <a:moveTo>
                    <a:pt x="2" y="336"/>
                  </a:moveTo>
                  <a:cubicBezTo>
                    <a:pt x="0" y="335"/>
                    <a:pt x="0" y="335"/>
                    <a:pt x="0" y="335"/>
                  </a:cubicBezTo>
                  <a:cubicBezTo>
                    <a:pt x="1" y="335"/>
                    <a:pt x="35" y="259"/>
                    <a:pt x="35" y="168"/>
                  </a:cubicBezTo>
                  <a:cubicBezTo>
                    <a:pt x="35" y="76"/>
                    <a:pt x="1" y="1"/>
                    <a:pt x="0" y="0"/>
                  </a:cubicBezTo>
                  <a:cubicBezTo>
                    <a:pt x="2" y="0"/>
                    <a:pt x="2" y="0"/>
                    <a:pt x="2" y="0"/>
                  </a:cubicBezTo>
                  <a:cubicBezTo>
                    <a:pt x="2" y="0"/>
                    <a:pt x="37" y="76"/>
                    <a:pt x="37" y="168"/>
                  </a:cubicBezTo>
                  <a:cubicBezTo>
                    <a:pt x="37" y="260"/>
                    <a:pt x="2" y="335"/>
                    <a:pt x="2" y="33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60" name="Oval 14"/>
            <p:cNvSpPr>
              <a:spLocks noChangeArrowheads="1"/>
            </p:cNvSpPr>
            <p:nvPr/>
          </p:nvSpPr>
          <p:spPr bwMode="auto">
            <a:xfrm>
              <a:off x="5306598" y="1762867"/>
              <a:ext cx="97190" cy="100929"/>
            </a:xfrm>
            <a:prstGeom prst="ellipse">
              <a:avLst/>
            </a:pr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61" name="Oval 15"/>
            <p:cNvSpPr>
              <a:spLocks noChangeArrowheads="1"/>
            </p:cNvSpPr>
            <p:nvPr/>
          </p:nvSpPr>
          <p:spPr bwMode="auto">
            <a:xfrm>
              <a:off x="5306598" y="4136542"/>
              <a:ext cx="97190" cy="97190"/>
            </a:xfrm>
            <a:prstGeom prst="ellipse">
              <a:avLst/>
            </a:prstGeom>
            <a:grpFill/>
            <a:ln>
              <a:noFill/>
            </a:ln>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95494284"/>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childTnLst>
                          </p:cTn>
                        </p:par>
                        <p:par>
                          <p:cTn id="41" fill="hold">
                            <p:stCondLst>
                              <p:cond delay="4500"/>
                            </p:stCondLst>
                            <p:childTnLst>
                              <p:par>
                                <p:cTn id="42" presetID="22" presetClass="entr" presetSubtype="2"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500"/>
                                        <p:tgtEl>
                                          <p:spTgt spid="6"/>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par>
                          <p:cTn id="65" fill="hold">
                            <p:stCondLst>
                              <p:cond delay="7500"/>
                            </p:stCondLst>
                            <p:childTnLst>
                              <p:par>
                                <p:cTn id="66" presetID="2" presetClass="entr" presetSubtype="4"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fill="hold"/>
                                        <p:tgtEl>
                                          <p:spTgt spid="42"/>
                                        </p:tgtEl>
                                        <p:attrNameLst>
                                          <p:attrName>ppt_x</p:attrName>
                                        </p:attrNameLst>
                                      </p:cBhvr>
                                      <p:tavLst>
                                        <p:tav tm="0">
                                          <p:val>
                                            <p:strVal val="#ppt_x"/>
                                          </p:val>
                                        </p:tav>
                                        <p:tav tm="100000">
                                          <p:val>
                                            <p:strVal val="#ppt_x"/>
                                          </p:val>
                                        </p:tav>
                                      </p:tavLst>
                                    </p:anim>
                                    <p:anim calcmode="lin" valueType="num">
                                      <p:cBhvr additive="base">
                                        <p:cTn id="69" dur="500" fill="hold"/>
                                        <p:tgtEl>
                                          <p:spTgt spid="42"/>
                                        </p:tgtEl>
                                        <p:attrNameLst>
                                          <p:attrName>ppt_y</p:attrName>
                                        </p:attrNameLst>
                                      </p:cBhvr>
                                      <p:tavLst>
                                        <p:tav tm="0">
                                          <p:val>
                                            <p:strVal val="1+#ppt_h/2"/>
                                          </p:val>
                                        </p:tav>
                                        <p:tav tm="100000">
                                          <p:val>
                                            <p:strVal val="#ppt_y"/>
                                          </p:val>
                                        </p:tav>
                                      </p:tavLst>
                                    </p:anim>
                                  </p:childTnLst>
                                </p:cTn>
                              </p:par>
                            </p:childTnLst>
                          </p:cTn>
                        </p:par>
                        <p:par>
                          <p:cTn id="70" fill="hold">
                            <p:stCondLst>
                              <p:cond delay="8000"/>
                            </p:stCondLst>
                            <p:childTnLst>
                              <p:par>
                                <p:cTn id="71" presetID="2" presetClass="entr" presetSubtype="4"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childTnLst>
                          </p:cTn>
                        </p:par>
                        <p:par>
                          <p:cTn id="75" fill="hold">
                            <p:stCondLst>
                              <p:cond delay="8500"/>
                            </p:stCondLst>
                            <p:childTnLst>
                              <p:par>
                                <p:cTn id="76" presetID="2" presetClass="entr" presetSubtype="4" fill="hold" grpId="0" nodeType="after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childTnLst>
                          </p:cTn>
                        </p:par>
                        <p:par>
                          <p:cTn id="80" fill="hold">
                            <p:stCondLst>
                              <p:cond delay="9000"/>
                            </p:stCondLst>
                            <p:childTnLst>
                              <p:par>
                                <p:cTn id="81" presetID="2" presetClass="entr" presetSubtype="4"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additive="base">
                                        <p:cTn id="83" dur="500" fill="hold"/>
                                        <p:tgtEl>
                                          <p:spTgt spid="48"/>
                                        </p:tgtEl>
                                        <p:attrNameLst>
                                          <p:attrName>ppt_x</p:attrName>
                                        </p:attrNameLst>
                                      </p:cBhvr>
                                      <p:tavLst>
                                        <p:tav tm="0">
                                          <p:val>
                                            <p:strVal val="#ppt_x"/>
                                          </p:val>
                                        </p:tav>
                                        <p:tav tm="100000">
                                          <p:val>
                                            <p:strVal val="#ppt_x"/>
                                          </p:val>
                                        </p:tav>
                                      </p:tavLst>
                                    </p:anim>
                                    <p:anim calcmode="lin" valueType="num">
                                      <p:cBhvr additive="base">
                                        <p:cTn id="84" dur="500" fill="hold"/>
                                        <p:tgtEl>
                                          <p:spTgt spid="48"/>
                                        </p:tgtEl>
                                        <p:attrNameLst>
                                          <p:attrName>ppt_y</p:attrName>
                                        </p:attrNameLst>
                                      </p:cBhvr>
                                      <p:tavLst>
                                        <p:tav tm="0">
                                          <p:val>
                                            <p:strVal val="1+#ppt_h/2"/>
                                          </p:val>
                                        </p:tav>
                                        <p:tav tm="100000">
                                          <p:val>
                                            <p:strVal val="#ppt_y"/>
                                          </p:val>
                                        </p:tav>
                                      </p:tavLst>
                                    </p:anim>
                                  </p:childTnLst>
                                </p:cTn>
                              </p:par>
                            </p:childTnLst>
                          </p:cTn>
                        </p:par>
                        <p:par>
                          <p:cTn id="85" fill="hold">
                            <p:stCondLst>
                              <p:cond delay="9500"/>
                            </p:stCondLst>
                            <p:childTnLst>
                              <p:par>
                                <p:cTn id="86" presetID="2" presetClass="entr" presetSubtype="4" fill="hold" grpId="0" nodeType="afterEffect">
                                  <p:stCondLst>
                                    <p:cond delay="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ppt_x"/>
                                          </p:val>
                                        </p:tav>
                                        <p:tav tm="100000">
                                          <p:val>
                                            <p:strVal val="#ppt_x"/>
                                          </p:val>
                                        </p:tav>
                                      </p:tavLst>
                                    </p:anim>
                                    <p:anim calcmode="lin" valueType="num">
                                      <p:cBhvr additive="base">
                                        <p:cTn id="89" dur="500" fill="hold"/>
                                        <p:tgtEl>
                                          <p:spTgt spid="52"/>
                                        </p:tgtEl>
                                        <p:attrNameLst>
                                          <p:attrName>ppt_y</p:attrName>
                                        </p:attrNameLst>
                                      </p:cBhvr>
                                      <p:tavLst>
                                        <p:tav tm="0">
                                          <p:val>
                                            <p:strVal val="1+#ppt_h/2"/>
                                          </p:val>
                                        </p:tav>
                                        <p:tav tm="100000">
                                          <p:val>
                                            <p:strVal val="#ppt_y"/>
                                          </p:val>
                                        </p:tav>
                                      </p:tavLst>
                                    </p:anim>
                                  </p:childTnLst>
                                </p:cTn>
                              </p:par>
                            </p:childTnLst>
                          </p:cTn>
                        </p:par>
                        <p:par>
                          <p:cTn id="90" fill="hold">
                            <p:stCondLst>
                              <p:cond delay="10000"/>
                            </p:stCondLst>
                            <p:childTnLst>
                              <p:par>
                                <p:cTn id="91" presetID="10" presetClass="entr" presetSubtype="0"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childTnLst>
                          </p:cTn>
                        </p:par>
                        <p:par>
                          <p:cTn id="94" fill="hold">
                            <p:stCondLst>
                              <p:cond delay="10500"/>
                            </p:stCondLst>
                            <p:childTnLst>
                              <p:par>
                                <p:cTn id="95" presetID="10" presetClass="entr" presetSubtype="0"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childTnLst>
                          </p:cTn>
                        </p:par>
                        <p:par>
                          <p:cTn id="98" fill="hold">
                            <p:stCondLst>
                              <p:cond delay="11000"/>
                            </p:stCondLst>
                            <p:childTnLst>
                              <p:par>
                                <p:cTn id="99" presetID="10" presetClass="entr" presetSubtype="0" fill="hold" grpId="0"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childTnLst>
                          </p:cTn>
                        </p:par>
                        <p:par>
                          <p:cTn id="102" fill="hold">
                            <p:stCondLst>
                              <p:cond delay="115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par>
                          <p:cTn id="106" fill="hold">
                            <p:stCondLst>
                              <p:cond delay="12000"/>
                            </p:stCondLst>
                            <p:childTnLst>
                              <p:par>
                                <p:cTn id="107" presetID="10" presetClass="entr" presetSubtype="0" fill="hold" grpId="0" nodeType="after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fade">
                                      <p:cBhvr>
                                        <p:cTn id="109" dur="500"/>
                                        <p:tgtEl>
                                          <p:spTgt spid="53"/>
                                        </p:tgtEl>
                                      </p:cBhvr>
                                    </p:animEffect>
                                  </p:childTnLst>
                                </p:cTn>
                              </p:par>
                            </p:childTnLst>
                          </p:cTn>
                        </p:par>
                        <p:par>
                          <p:cTn id="110" fill="hold">
                            <p:stCondLst>
                              <p:cond delay="12500"/>
                            </p:stCondLst>
                            <p:childTnLst>
                              <p:par>
                                <p:cTn id="111" presetID="16" presetClass="entr" presetSubtype="26" fill="hold"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barn(inHorizontal)">
                                      <p:cBhvr>
                                        <p:cTn id="113" dur="500"/>
                                        <p:tgtEl>
                                          <p:spTgt spid="58"/>
                                        </p:tgtEl>
                                      </p:cBhvr>
                                    </p:animEffect>
                                  </p:childTnLst>
                                </p:cTn>
                              </p:par>
                            </p:childTnLst>
                          </p:cTn>
                        </p:par>
                        <p:par>
                          <p:cTn id="114" fill="hold">
                            <p:stCondLst>
                              <p:cond delay="13000"/>
                            </p:stCondLst>
                            <p:childTnLst>
                              <p:par>
                                <p:cTn id="115" presetID="16" presetClass="entr" presetSubtype="26" fill="hold" nodeType="after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barn(inHorizontal)">
                                      <p:cBhvr>
                                        <p:cTn id="1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42" grpId="0"/>
      <p:bldP spid="43" grpId="0"/>
      <p:bldP spid="44" grpId="0"/>
      <p:bldP spid="45" grpId="0"/>
      <p:bldP spid="46" grpId="0"/>
      <p:bldP spid="47" grpId="0"/>
      <p:bldP spid="48" grpId="0"/>
      <p:bldP spid="49"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SCS GROUP</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81" name="文本占位符 4"/>
          <p:cNvSpPr txBox="1">
            <a:spLocks/>
          </p:cNvSpPr>
          <p:nvPr>
            <p:custDataLst>
              <p:tags r:id="rId1"/>
            </p:custDataLst>
          </p:nvPr>
        </p:nvSpPr>
        <p:spPr bwMode="auto">
          <a:xfrm>
            <a:off x="4595813" y="1447800"/>
            <a:ext cx="2990851"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685800" indent="-22860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 typeface="Arial" panose="020B0604020202020204" pitchFamily="34" charset="0"/>
              <a:buNone/>
              <a:defRPr/>
            </a:pPr>
            <a:r>
              <a:rPr lang="en-US" altLang="zh-CN" sz="49597" dirty="0">
                <a:latin typeface="Bell MT" panose="02020503060305020303" pitchFamily="18" charset="0"/>
              </a:rPr>
              <a:t>4</a:t>
            </a:r>
            <a:endParaRPr lang="zh-CN" altLang="en-US" sz="49597" dirty="0">
              <a:latin typeface="Bell MT" panose="02020503060305020303" pitchFamily="18" charset="0"/>
            </a:endParaRPr>
          </a:p>
        </p:txBody>
      </p:sp>
      <p:sp>
        <p:nvSpPr>
          <p:cNvPr id="82" name="标题 5"/>
          <p:cNvSpPr txBox="1">
            <a:spLocks/>
          </p:cNvSpPr>
          <p:nvPr>
            <p:custDataLst>
              <p:tags r:id="rId2"/>
            </p:custDataLst>
          </p:nvPr>
        </p:nvSpPr>
        <p:spPr>
          <a:xfrm>
            <a:off x="3482976" y="3167063"/>
            <a:ext cx="5216525" cy="760412"/>
          </a:xfrm>
          <a:prstGeom prst="rect">
            <a:avLst/>
          </a:prstGeom>
          <a:solidFill>
            <a:srgbClr val="FFFFFF">
              <a:alpha val="4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kern="0" dirty="0">
                <a:solidFill>
                  <a:srgbClr val="000000"/>
                </a:solidFill>
                <a:latin typeface="微软雅黑" panose="020B0503020204020204" pitchFamily="34" charset="-122"/>
                <a:ea typeface="微软雅黑" panose="020B0503020204020204" pitchFamily="34" charset="-122"/>
              </a:rPr>
              <a:t>COMPETITION</a:t>
            </a: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83" name="文本占位符 6"/>
          <p:cNvSpPr txBox="1">
            <a:spLocks/>
          </p:cNvSpPr>
          <p:nvPr>
            <p:custDataLst>
              <p:tags r:id="rId3"/>
            </p:custDataLst>
          </p:nvPr>
        </p:nvSpPr>
        <p:spPr>
          <a:xfrm>
            <a:off x="3482976" y="3927476"/>
            <a:ext cx="5216525" cy="338139"/>
          </a:xfrm>
          <a:prstGeom prst="rect">
            <a:avLst/>
          </a:prstGeom>
          <a:solidFill>
            <a:srgbClr val="FFFFFF">
              <a:alpha val="73000"/>
            </a:srgbClr>
          </a:solidFill>
        </p:spPr>
        <p:txBody>
          <a:bodyPr anchor="b">
            <a:norm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defRPr/>
            </a:pPr>
            <a:r>
              <a:rPr lang="en-US" altLang="zh-CN" kern="0">
                <a:solidFill>
                  <a:srgbClr val="7F7F7F"/>
                </a:solidFill>
                <a:latin typeface="Calibri" panose="020F0502020204030204" pitchFamily="34" charset="0"/>
              </a:rPr>
              <a:t>Lorem ipsum dolor</a:t>
            </a:r>
            <a:endParaRPr lang="en-US" altLang="zh-CN" kern="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172673430"/>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1" y="65501"/>
              <a:ext cx="2322410"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COMPETITION</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6" name="Freeform 9"/>
          <p:cNvSpPr>
            <a:spLocks/>
          </p:cNvSpPr>
          <p:nvPr/>
        </p:nvSpPr>
        <p:spPr bwMode="auto">
          <a:xfrm>
            <a:off x="1069023" y="1752606"/>
            <a:ext cx="2427964" cy="2438400"/>
          </a:xfrm>
          <a:custGeom>
            <a:avLst/>
            <a:gdLst>
              <a:gd name="T0" fmla="*/ 375 w 698"/>
              <a:gd name="T1" fmla="*/ 19 h 701"/>
              <a:gd name="T2" fmla="*/ 415 w 698"/>
              <a:gd name="T3" fmla="*/ 7 h 701"/>
              <a:gd name="T4" fmla="*/ 451 w 698"/>
              <a:gd name="T5" fmla="*/ 34 h 701"/>
              <a:gd name="T6" fmla="*/ 494 w 698"/>
              <a:gd name="T7" fmla="*/ 34 h 701"/>
              <a:gd name="T8" fmla="*/ 522 w 698"/>
              <a:gd name="T9" fmla="*/ 67 h 701"/>
              <a:gd name="T10" fmla="*/ 565 w 698"/>
              <a:gd name="T11" fmla="*/ 76 h 701"/>
              <a:gd name="T12" fmla="*/ 584 w 698"/>
              <a:gd name="T13" fmla="*/ 114 h 701"/>
              <a:gd name="T14" fmla="*/ 622 w 698"/>
              <a:gd name="T15" fmla="*/ 133 h 701"/>
              <a:gd name="T16" fmla="*/ 631 w 698"/>
              <a:gd name="T17" fmla="*/ 176 h 701"/>
              <a:gd name="T18" fmla="*/ 664 w 698"/>
              <a:gd name="T19" fmla="*/ 205 h 701"/>
              <a:gd name="T20" fmla="*/ 664 w 698"/>
              <a:gd name="T21" fmla="*/ 247 h 701"/>
              <a:gd name="T22" fmla="*/ 691 w 698"/>
              <a:gd name="T23" fmla="*/ 283 h 701"/>
              <a:gd name="T24" fmla="*/ 679 w 698"/>
              <a:gd name="T25" fmla="*/ 323 h 701"/>
              <a:gd name="T26" fmla="*/ 698 w 698"/>
              <a:gd name="T27" fmla="*/ 364 h 701"/>
              <a:gd name="T28" fmla="*/ 676 w 698"/>
              <a:gd name="T29" fmla="*/ 402 h 701"/>
              <a:gd name="T30" fmla="*/ 683 w 698"/>
              <a:gd name="T31" fmla="*/ 445 h 701"/>
              <a:gd name="T32" fmla="*/ 655 w 698"/>
              <a:gd name="T33" fmla="*/ 478 h 701"/>
              <a:gd name="T34" fmla="*/ 653 w 698"/>
              <a:gd name="T35" fmla="*/ 521 h 701"/>
              <a:gd name="T36" fmla="*/ 617 w 698"/>
              <a:gd name="T37" fmla="*/ 547 h 701"/>
              <a:gd name="T38" fmla="*/ 605 w 698"/>
              <a:gd name="T39" fmla="*/ 587 h 701"/>
              <a:gd name="T40" fmla="*/ 565 w 698"/>
              <a:gd name="T41" fmla="*/ 604 h 701"/>
              <a:gd name="T42" fmla="*/ 541 w 698"/>
              <a:gd name="T43" fmla="*/ 642 h 701"/>
              <a:gd name="T44" fmla="*/ 498 w 698"/>
              <a:gd name="T45" fmla="*/ 646 h 701"/>
              <a:gd name="T46" fmla="*/ 467 w 698"/>
              <a:gd name="T47" fmla="*/ 680 h 701"/>
              <a:gd name="T48" fmla="*/ 425 w 698"/>
              <a:gd name="T49" fmla="*/ 675 h 701"/>
              <a:gd name="T50" fmla="*/ 389 w 698"/>
              <a:gd name="T51" fmla="*/ 699 h 701"/>
              <a:gd name="T52" fmla="*/ 349 w 698"/>
              <a:gd name="T53" fmla="*/ 684 h 701"/>
              <a:gd name="T54" fmla="*/ 306 w 698"/>
              <a:gd name="T55" fmla="*/ 699 h 701"/>
              <a:gd name="T56" fmla="*/ 270 w 698"/>
              <a:gd name="T57" fmla="*/ 675 h 701"/>
              <a:gd name="T58" fmla="*/ 228 w 698"/>
              <a:gd name="T59" fmla="*/ 680 h 701"/>
              <a:gd name="T60" fmla="*/ 197 w 698"/>
              <a:gd name="T61" fmla="*/ 646 h 701"/>
              <a:gd name="T62" fmla="*/ 154 w 698"/>
              <a:gd name="T63" fmla="*/ 642 h 701"/>
              <a:gd name="T64" fmla="*/ 133 w 698"/>
              <a:gd name="T65" fmla="*/ 604 h 701"/>
              <a:gd name="T66" fmla="*/ 90 w 698"/>
              <a:gd name="T67" fmla="*/ 587 h 701"/>
              <a:gd name="T68" fmla="*/ 78 w 698"/>
              <a:gd name="T69" fmla="*/ 547 h 701"/>
              <a:gd name="T70" fmla="*/ 42 w 698"/>
              <a:gd name="T71" fmla="*/ 521 h 701"/>
              <a:gd name="T72" fmla="*/ 40 w 698"/>
              <a:gd name="T73" fmla="*/ 478 h 701"/>
              <a:gd name="T74" fmla="*/ 12 w 698"/>
              <a:gd name="T75" fmla="*/ 445 h 701"/>
              <a:gd name="T76" fmla="*/ 19 w 698"/>
              <a:gd name="T77" fmla="*/ 402 h 701"/>
              <a:gd name="T78" fmla="*/ 0 w 698"/>
              <a:gd name="T79" fmla="*/ 364 h 701"/>
              <a:gd name="T80" fmla="*/ 16 w 698"/>
              <a:gd name="T81" fmla="*/ 323 h 701"/>
              <a:gd name="T82" fmla="*/ 4 w 698"/>
              <a:gd name="T83" fmla="*/ 283 h 701"/>
              <a:gd name="T84" fmla="*/ 31 w 698"/>
              <a:gd name="T85" fmla="*/ 247 h 701"/>
              <a:gd name="T86" fmla="*/ 31 w 698"/>
              <a:gd name="T87" fmla="*/ 205 h 701"/>
              <a:gd name="T88" fmla="*/ 64 w 698"/>
              <a:gd name="T89" fmla="*/ 176 h 701"/>
              <a:gd name="T90" fmla="*/ 73 w 698"/>
              <a:gd name="T91" fmla="*/ 133 h 701"/>
              <a:gd name="T92" fmla="*/ 111 w 698"/>
              <a:gd name="T93" fmla="*/ 114 h 701"/>
              <a:gd name="T94" fmla="*/ 130 w 698"/>
              <a:gd name="T95" fmla="*/ 76 h 701"/>
              <a:gd name="T96" fmla="*/ 173 w 698"/>
              <a:gd name="T97" fmla="*/ 67 h 701"/>
              <a:gd name="T98" fmla="*/ 202 w 698"/>
              <a:gd name="T99" fmla="*/ 34 h 701"/>
              <a:gd name="T100" fmla="*/ 244 w 698"/>
              <a:gd name="T101" fmla="*/ 34 h 701"/>
              <a:gd name="T102" fmla="*/ 280 w 698"/>
              <a:gd name="T103" fmla="*/ 7 h 701"/>
              <a:gd name="T104" fmla="*/ 323 w 698"/>
              <a:gd name="T105" fmla="*/ 19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8" h="701">
                <a:moveTo>
                  <a:pt x="349" y="17"/>
                </a:moveTo>
                <a:lnTo>
                  <a:pt x="361" y="0"/>
                </a:lnTo>
                <a:lnTo>
                  <a:pt x="375" y="19"/>
                </a:lnTo>
                <a:lnTo>
                  <a:pt x="389" y="3"/>
                </a:lnTo>
                <a:lnTo>
                  <a:pt x="399" y="22"/>
                </a:lnTo>
                <a:lnTo>
                  <a:pt x="415" y="7"/>
                </a:lnTo>
                <a:lnTo>
                  <a:pt x="425" y="26"/>
                </a:lnTo>
                <a:lnTo>
                  <a:pt x="444" y="15"/>
                </a:lnTo>
                <a:lnTo>
                  <a:pt x="451" y="34"/>
                </a:lnTo>
                <a:lnTo>
                  <a:pt x="467" y="22"/>
                </a:lnTo>
                <a:lnTo>
                  <a:pt x="475" y="43"/>
                </a:lnTo>
                <a:lnTo>
                  <a:pt x="494" y="34"/>
                </a:lnTo>
                <a:lnTo>
                  <a:pt x="498" y="55"/>
                </a:lnTo>
                <a:lnTo>
                  <a:pt x="517" y="45"/>
                </a:lnTo>
                <a:lnTo>
                  <a:pt x="522" y="67"/>
                </a:lnTo>
                <a:lnTo>
                  <a:pt x="541" y="60"/>
                </a:lnTo>
                <a:lnTo>
                  <a:pt x="543" y="81"/>
                </a:lnTo>
                <a:lnTo>
                  <a:pt x="565" y="76"/>
                </a:lnTo>
                <a:lnTo>
                  <a:pt x="565" y="98"/>
                </a:lnTo>
                <a:lnTo>
                  <a:pt x="584" y="93"/>
                </a:lnTo>
                <a:lnTo>
                  <a:pt x="584" y="114"/>
                </a:lnTo>
                <a:lnTo>
                  <a:pt x="605" y="114"/>
                </a:lnTo>
                <a:lnTo>
                  <a:pt x="600" y="133"/>
                </a:lnTo>
                <a:lnTo>
                  <a:pt x="622" y="133"/>
                </a:lnTo>
                <a:lnTo>
                  <a:pt x="617" y="155"/>
                </a:lnTo>
                <a:lnTo>
                  <a:pt x="638" y="157"/>
                </a:lnTo>
                <a:lnTo>
                  <a:pt x="631" y="176"/>
                </a:lnTo>
                <a:lnTo>
                  <a:pt x="653" y="181"/>
                </a:lnTo>
                <a:lnTo>
                  <a:pt x="643" y="200"/>
                </a:lnTo>
                <a:lnTo>
                  <a:pt x="664" y="205"/>
                </a:lnTo>
                <a:lnTo>
                  <a:pt x="655" y="224"/>
                </a:lnTo>
                <a:lnTo>
                  <a:pt x="676" y="231"/>
                </a:lnTo>
                <a:lnTo>
                  <a:pt x="664" y="247"/>
                </a:lnTo>
                <a:lnTo>
                  <a:pt x="683" y="257"/>
                </a:lnTo>
                <a:lnTo>
                  <a:pt x="672" y="273"/>
                </a:lnTo>
                <a:lnTo>
                  <a:pt x="691" y="283"/>
                </a:lnTo>
                <a:lnTo>
                  <a:pt x="676" y="300"/>
                </a:lnTo>
                <a:lnTo>
                  <a:pt x="695" y="309"/>
                </a:lnTo>
                <a:lnTo>
                  <a:pt x="679" y="323"/>
                </a:lnTo>
                <a:lnTo>
                  <a:pt x="698" y="338"/>
                </a:lnTo>
                <a:lnTo>
                  <a:pt x="681" y="349"/>
                </a:lnTo>
                <a:lnTo>
                  <a:pt x="698" y="364"/>
                </a:lnTo>
                <a:lnTo>
                  <a:pt x="679" y="376"/>
                </a:lnTo>
                <a:lnTo>
                  <a:pt x="695" y="392"/>
                </a:lnTo>
                <a:lnTo>
                  <a:pt x="676" y="402"/>
                </a:lnTo>
                <a:lnTo>
                  <a:pt x="691" y="418"/>
                </a:lnTo>
                <a:lnTo>
                  <a:pt x="672" y="428"/>
                </a:lnTo>
                <a:lnTo>
                  <a:pt x="683" y="445"/>
                </a:lnTo>
                <a:lnTo>
                  <a:pt x="664" y="454"/>
                </a:lnTo>
                <a:lnTo>
                  <a:pt x="676" y="471"/>
                </a:lnTo>
                <a:lnTo>
                  <a:pt x="655" y="478"/>
                </a:lnTo>
                <a:lnTo>
                  <a:pt x="664" y="497"/>
                </a:lnTo>
                <a:lnTo>
                  <a:pt x="643" y="502"/>
                </a:lnTo>
                <a:lnTo>
                  <a:pt x="653" y="521"/>
                </a:lnTo>
                <a:lnTo>
                  <a:pt x="631" y="525"/>
                </a:lnTo>
                <a:lnTo>
                  <a:pt x="638" y="544"/>
                </a:lnTo>
                <a:lnTo>
                  <a:pt x="617" y="547"/>
                </a:lnTo>
                <a:lnTo>
                  <a:pt x="622" y="568"/>
                </a:lnTo>
                <a:lnTo>
                  <a:pt x="600" y="568"/>
                </a:lnTo>
                <a:lnTo>
                  <a:pt x="605" y="587"/>
                </a:lnTo>
                <a:lnTo>
                  <a:pt x="584" y="587"/>
                </a:lnTo>
                <a:lnTo>
                  <a:pt x="584" y="608"/>
                </a:lnTo>
                <a:lnTo>
                  <a:pt x="565" y="604"/>
                </a:lnTo>
                <a:lnTo>
                  <a:pt x="565" y="625"/>
                </a:lnTo>
                <a:lnTo>
                  <a:pt x="543" y="620"/>
                </a:lnTo>
                <a:lnTo>
                  <a:pt x="541" y="642"/>
                </a:lnTo>
                <a:lnTo>
                  <a:pt x="522" y="635"/>
                </a:lnTo>
                <a:lnTo>
                  <a:pt x="517" y="656"/>
                </a:lnTo>
                <a:lnTo>
                  <a:pt x="498" y="646"/>
                </a:lnTo>
                <a:lnTo>
                  <a:pt x="494" y="668"/>
                </a:lnTo>
                <a:lnTo>
                  <a:pt x="475" y="658"/>
                </a:lnTo>
                <a:lnTo>
                  <a:pt x="467" y="680"/>
                </a:lnTo>
                <a:lnTo>
                  <a:pt x="451" y="668"/>
                </a:lnTo>
                <a:lnTo>
                  <a:pt x="444" y="687"/>
                </a:lnTo>
                <a:lnTo>
                  <a:pt x="425" y="675"/>
                </a:lnTo>
                <a:lnTo>
                  <a:pt x="415" y="694"/>
                </a:lnTo>
                <a:lnTo>
                  <a:pt x="399" y="680"/>
                </a:lnTo>
                <a:lnTo>
                  <a:pt x="389" y="699"/>
                </a:lnTo>
                <a:lnTo>
                  <a:pt x="375" y="682"/>
                </a:lnTo>
                <a:lnTo>
                  <a:pt x="361" y="701"/>
                </a:lnTo>
                <a:lnTo>
                  <a:pt x="349" y="684"/>
                </a:lnTo>
                <a:lnTo>
                  <a:pt x="334" y="701"/>
                </a:lnTo>
                <a:lnTo>
                  <a:pt x="323" y="682"/>
                </a:lnTo>
                <a:lnTo>
                  <a:pt x="306" y="699"/>
                </a:lnTo>
                <a:lnTo>
                  <a:pt x="296" y="680"/>
                </a:lnTo>
                <a:lnTo>
                  <a:pt x="280" y="694"/>
                </a:lnTo>
                <a:lnTo>
                  <a:pt x="270" y="675"/>
                </a:lnTo>
                <a:lnTo>
                  <a:pt x="254" y="687"/>
                </a:lnTo>
                <a:lnTo>
                  <a:pt x="244" y="668"/>
                </a:lnTo>
                <a:lnTo>
                  <a:pt x="228" y="680"/>
                </a:lnTo>
                <a:lnTo>
                  <a:pt x="221" y="658"/>
                </a:lnTo>
                <a:lnTo>
                  <a:pt x="202" y="668"/>
                </a:lnTo>
                <a:lnTo>
                  <a:pt x="197" y="646"/>
                </a:lnTo>
                <a:lnTo>
                  <a:pt x="178" y="656"/>
                </a:lnTo>
                <a:lnTo>
                  <a:pt x="173" y="635"/>
                </a:lnTo>
                <a:lnTo>
                  <a:pt x="154" y="642"/>
                </a:lnTo>
                <a:lnTo>
                  <a:pt x="152" y="620"/>
                </a:lnTo>
                <a:lnTo>
                  <a:pt x="130" y="625"/>
                </a:lnTo>
                <a:lnTo>
                  <a:pt x="133" y="604"/>
                </a:lnTo>
                <a:lnTo>
                  <a:pt x="111" y="608"/>
                </a:lnTo>
                <a:lnTo>
                  <a:pt x="111" y="587"/>
                </a:lnTo>
                <a:lnTo>
                  <a:pt x="90" y="587"/>
                </a:lnTo>
                <a:lnTo>
                  <a:pt x="95" y="568"/>
                </a:lnTo>
                <a:lnTo>
                  <a:pt x="73" y="568"/>
                </a:lnTo>
                <a:lnTo>
                  <a:pt x="78" y="547"/>
                </a:lnTo>
                <a:lnTo>
                  <a:pt x="57" y="544"/>
                </a:lnTo>
                <a:lnTo>
                  <a:pt x="64" y="525"/>
                </a:lnTo>
                <a:lnTo>
                  <a:pt x="42" y="521"/>
                </a:lnTo>
                <a:lnTo>
                  <a:pt x="52" y="502"/>
                </a:lnTo>
                <a:lnTo>
                  <a:pt x="31" y="497"/>
                </a:lnTo>
                <a:lnTo>
                  <a:pt x="40" y="478"/>
                </a:lnTo>
                <a:lnTo>
                  <a:pt x="19" y="471"/>
                </a:lnTo>
                <a:lnTo>
                  <a:pt x="31" y="454"/>
                </a:lnTo>
                <a:lnTo>
                  <a:pt x="12" y="445"/>
                </a:lnTo>
                <a:lnTo>
                  <a:pt x="23" y="428"/>
                </a:lnTo>
                <a:lnTo>
                  <a:pt x="4" y="418"/>
                </a:lnTo>
                <a:lnTo>
                  <a:pt x="19" y="402"/>
                </a:lnTo>
                <a:lnTo>
                  <a:pt x="0" y="392"/>
                </a:lnTo>
                <a:lnTo>
                  <a:pt x="16" y="376"/>
                </a:lnTo>
                <a:lnTo>
                  <a:pt x="0" y="364"/>
                </a:lnTo>
                <a:lnTo>
                  <a:pt x="14" y="349"/>
                </a:lnTo>
                <a:lnTo>
                  <a:pt x="0" y="338"/>
                </a:lnTo>
                <a:lnTo>
                  <a:pt x="16" y="323"/>
                </a:lnTo>
                <a:lnTo>
                  <a:pt x="0" y="309"/>
                </a:lnTo>
                <a:lnTo>
                  <a:pt x="19" y="300"/>
                </a:lnTo>
                <a:lnTo>
                  <a:pt x="4" y="283"/>
                </a:lnTo>
                <a:lnTo>
                  <a:pt x="23" y="273"/>
                </a:lnTo>
                <a:lnTo>
                  <a:pt x="12" y="257"/>
                </a:lnTo>
                <a:lnTo>
                  <a:pt x="31" y="247"/>
                </a:lnTo>
                <a:lnTo>
                  <a:pt x="19" y="231"/>
                </a:lnTo>
                <a:lnTo>
                  <a:pt x="40" y="224"/>
                </a:lnTo>
                <a:lnTo>
                  <a:pt x="31" y="205"/>
                </a:lnTo>
                <a:lnTo>
                  <a:pt x="52" y="200"/>
                </a:lnTo>
                <a:lnTo>
                  <a:pt x="42" y="181"/>
                </a:lnTo>
                <a:lnTo>
                  <a:pt x="64" y="176"/>
                </a:lnTo>
                <a:lnTo>
                  <a:pt x="57" y="157"/>
                </a:lnTo>
                <a:lnTo>
                  <a:pt x="78" y="155"/>
                </a:lnTo>
                <a:lnTo>
                  <a:pt x="73" y="133"/>
                </a:lnTo>
                <a:lnTo>
                  <a:pt x="95" y="133"/>
                </a:lnTo>
                <a:lnTo>
                  <a:pt x="90" y="114"/>
                </a:lnTo>
                <a:lnTo>
                  <a:pt x="111" y="114"/>
                </a:lnTo>
                <a:lnTo>
                  <a:pt x="111" y="93"/>
                </a:lnTo>
                <a:lnTo>
                  <a:pt x="133" y="98"/>
                </a:lnTo>
                <a:lnTo>
                  <a:pt x="130" y="76"/>
                </a:lnTo>
                <a:lnTo>
                  <a:pt x="152" y="81"/>
                </a:lnTo>
                <a:lnTo>
                  <a:pt x="154" y="60"/>
                </a:lnTo>
                <a:lnTo>
                  <a:pt x="173" y="67"/>
                </a:lnTo>
                <a:lnTo>
                  <a:pt x="178" y="45"/>
                </a:lnTo>
                <a:lnTo>
                  <a:pt x="197" y="55"/>
                </a:lnTo>
                <a:lnTo>
                  <a:pt x="202" y="34"/>
                </a:lnTo>
                <a:lnTo>
                  <a:pt x="221" y="43"/>
                </a:lnTo>
                <a:lnTo>
                  <a:pt x="228" y="22"/>
                </a:lnTo>
                <a:lnTo>
                  <a:pt x="244" y="34"/>
                </a:lnTo>
                <a:lnTo>
                  <a:pt x="254" y="15"/>
                </a:lnTo>
                <a:lnTo>
                  <a:pt x="270" y="26"/>
                </a:lnTo>
                <a:lnTo>
                  <a:pt x="280" y="7"/>
                </a:lnTo>
                <a:lnTo>
                  <a:pt x="296" y="22"/>
                </a:lnTo>
                <a:lnTo>
                  <a:pt x="306" y="3"/>
                </a:lnTo>
                <a:lnTo>
                  <a:pt x="323" y="19"/>
                </a:lnTo>
                <a:lnTo>
                  <a:pt x="334" y="0"/>
                </a:lnTo>
                <a:lnTo>
                  <a:pt x="349" y="17"/>
                </a:lnTo>
                <a:close/>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graphicFrame>
        <p:nvGraphicFramePr>
          <p:cNvPr id="7" name="Diagram 18"/>
          <p:cNvGraphicFramePr/>
          <p:nvPr>
            <p:extLst>
              <p:ext uri="{D42A27DB-BD31-4B8C-83A1-F6EECF244321}">
                <p14:modId xmlns:p14="http://schemas.microsoft.com/office/powerpoint/2010/main" val="637045106"/>
              </p:ext>
            </p:extLst>
          </p:nvPr>
        </p:nvGraphicFramePr>
        <p:xfrm>
          <a:off x="1521004" y="2209806"/>
          <a:ext cx="1524000" cy="152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Freeform 13"/>
          <p:cNvSpPr>
            <a:spLocks/>
          </p:cNvSpPr>
          <p:nvPr/>
        </p:nvSpPr>
        <p:spPr bwMode="auto">
          <a:xfrm>
            <a:off x="1283502" y="4019891"/>
            <a:ext cx="169369" cy="171116"/>
          </a:xfrm>
          <a:custGeom>
            <a:avLst/>
            <a:gdLst>
              <a:gd name="T0" fmla="*/ 76 w 76"/>
              <a:gd name="T1" fmla="*/ 64 h 64"/>
              <a:gd name="T2" fmla="*/ 0 w 76"/>
              <a:gd name="T3" fmla="*/ 0 h 64"/>
              <a:gd name="T4" fmla="*/ 76 w 76"/>
              <a:gd name="T5" fmla="*/ 0 h 64"/>
              <a:gd name="T6" fmla="*/ 76 w 76"/>
              <a:gd name="T7" fmla="*/ 64 h 64"/>
            </a:gdLst>
            <a:ahLst/>
            <a:cxnLst>
              <a:cxn ang="0">
                <a:pos x="T0" y="T1"/>
              </a:cxn>
              <a:cxn ang="0">
                <a:pos x="T2" y="T3"/>
              </a:cxn>
              <a:cxn ang="0">
                <a:pos x="T4" y="T5"/>
              </a:cxn>
              <a:cxn ang="0">
                <a:pos x="T6" y="T7"/>
              </a:cxn>
            </a:cxnLst>
            <a:rect l="0" t="0" r="r" b="b"/>
            <a:pathLst>
              <a:path w="76" h="64">
                <a:moveTo>
                  <a:pt x="76" y="64"/>
                </a:moveTo>
                <a:lnTo>
                  <a:pt x="0" y="0"/>
                </a:lnTo>
                <a:lnTo>
                  <a:pt x="76" y="0"/>
                </a:lnTo>
                <a:lnTo>
                  <a:pt x="76" y="64"/>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9" name="Group 1"/>
          <p:cNvGrpSpPr/>
          <p:nvPr/>
        </p:nvGrpSpPr>
        <p:grpSpPr>
          <a:xfrm>
            <a:off x="975963" y="3581406"/>
            <a:ext cx="2614084" cy="609600"/>
            <a:chOff x="706436" y="3028950"/>
            <a:chExt cx="1960563" cy="457200"/>
          </a:xfrm>
        </p:grpSpPr>
        <p:sp>
          <p:nvSpPr>
            <p:cNvPr id="10" name="Rectangle 11"/>
            <p:cNvSpPr>
              <a:spLocks noChangeArrowheads="1"/>
            </p:cNvSpPr>
            <p:nvPr/>
          </p:nvSpPr>
          <p:spPr bwMode="auto">
            <a:xfrm>
              <a:off x="925391" y="3028950"/>
              <a:ext cx="1522654" cy="304800"/>
            </a:xfrm>
            <a:prstGeom prst="rect">
              <a:avLst/>
            </a:pr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2"/>
            <p:cNvSpPr>
              <a:spLocks/>
            </p:cNvSpPr>
            <p:nvPr/>
          </p:nvSpPr>
          <p:spPr bwMode="auto">
            <a:xfrm>
              <a:off x="706436" y="3181350"/>
              <a:ext cx="198898" cy="304800"/>
            </a:xfrm>
            <a:custGeom>
              <a:avLst/>
              <a:gdLst>
                <a:gd name="T0" fmla="*/ 119 w 119"/>
                <a:gd name="T1" fmla="*/ 152 h 152"/>
                <a:gd name="T2" fmla="*/ 0 w 119"/>
                <a:gd name="T3" fmla="*/ 152 h 152"/>
                <a:gd name="T4" fmla="*/ 81 w 119"/>
                <a:gd name="T5" fmla="*/ 73 h 152"/>
                <a:gd name="T6" fmla="*/ 0 w 119"/>
                <a:gd name="T7" fmla="*/ 0 h 152"/>
                <a:gd name="T8" fmla="*/ 119 w 119"/>
                <a:gd name="T9" fmla="*/ 0 h 152"/>
                <a:gd name="T10" fmla="*/ 119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119" y="152"/>
                  </a:moveTo>
                  <a:lnTo>
                    <a:pt x="0" y="152"/>
                  </a:lnTo>
                  <a:lnTo>
                    <a:pt x="81" y="73"/>
                  </a:lnTo>
                  <a:lnTo>
                    <a:pt x="0" y="0"/>
                  </a:lnTo>
                  <a:lnTo>
                    <a:pt x="119" y="0"/>
                  </a:lnTo>
                  <a:lnTo>
                    <a:pt x="119" y="152"/>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4"/>
            <p:cNvSpPr>
              <a:spLocks/>
            </p:cNvSpPr>
            <p:nvPr/>
          </p:nvSpPr>
          <p:spPr bwMode="auto">
            <a:xfrm>
              <a:off x="905334" y="3357813"/>
              <a:ext cx="127027" cy="128337"/>
            </a:xfrm>
            <a:custGeom>
              <a:avLst/>
              <a:gdLst>
                <a:gd name="T0" fmla="*/ 0 w 76"/>
                <a:gd name="T1" fmla="*/ 0 h 64"/>
                <a:gd name="T2" fmla="*/ 76 w 76"/>
                <a:gd name="T3" fmla="*/ 64 h 64"/>
                <a:gd name="T4" fmla="*/ 0 w 76"/>
                <a:gd name="T5" fmla="*/ 64 h 64"/>
                <a:gd name="T6" fmla="*/ 0 w 76"/>
                <a:gd name="T7" fmla="*/ 0 h 64"/>
              </a:gdLst>
              <a:ahLst/>
              <a:cxnLst>
                <a:cxn ang="0">
                  <a:pos x="T0" y="T1"/>
                </a:cxn>
                <a:cxn ang="0">
                  <a:pos x="T2" y="T3"/>
                </a:cxn>
                <a:cxn ang="0">
                  <a:pos x="T4" y="T5"/>
                </a:cxn>
                <a:cxn ang="0">
                  <a:pos x="T6" y="T7"/>
                </a:cxn>
              </a:cxnLst>
              <a:rect l="0" t="0" r="r" b="b"/>
              <a:pathLst>
                <a:path w="76" h="64">
                  <a:moveTo>
                    <a:pt x="0" y="0"/>
                  </a:moveTo>
                  <a:lnTo>
                    <a:pt x="76" y="64"/>
                  </a:lnTo>
                  <a:lnTo>
                    <a:pt x="0" y="64"/>
                  </a:lnTo>
                  <a:lnTo>
                    <a:pt x="0" y="0"/>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5"/>
            <p:cNvSpPr>
              <a:spLocks/>
            </p:cNvSpPr>
            <p:nvPr/>
          </p:nvSpPr>
          <p:spPr bwMode="auto">
            <a:xfrm>
              <a:off x="2468101" y="3181350"/>
              <a:ext cx="198898" cy="304800"/>
            </a:xfrm>
            <a:custGeom>
              <a:avLst/>
              <a:gdLst>
                <a:gd name="T0" fmla="*/ 0 w 119"/>
                <a:gd name="T1" fmla="*/ 152 h 152"/>
                <a:gd name="T2" fmla="*/ 119 w 119"/>
                <a:gd name="T3" fmla="*/ 152 h 152"/>
                <a:gd name="T4" fmla="*/ 38 w 119"/>
                <a:gd name="T5" fmla="*/ 73 h 152"/>
                <a:gd name="T6" fmla="*/ 119 w 119"/>
                <a:gd name="T7" fmla="*/ 0 h 152"/>
                <a:gd name="T8" fmla="*/ 0 w 119"/>
                <a:gd name="T9" fmla="*/ 0 h 152"/>
                <a:gd name="T10" fmla="*/ 0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0" y="152"/>
                  </a:moveTo>
                  <a:lnTo>
                    <a:pt x="119" y="152"/>
                  </a:lnTo>
                  <a:lnTo>
                    <a:pt x="38" y="73"/>
                  </a:lnTo>
                  <a:lnTo>
                    <a:pt x="119" y="0"/>
                  </a:lnTo>
                  <a:lnTo>
                    <a:pt x="0" y="0"/>
                  </a:lnTo>
                  <a:lnTo>
                    <a:pt x="0" y="152"/>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6"/>
            <p:cNvSpPr>
              <a:spLocks/>
            </p:cNvSpPr>
            <p:nvPr/>
          </p:nvSpPr>
          <p:spPr bwMode="auto">
            <a:xfrm>
              <a:off x="2309318" y="3357813"/>
              <a:ext cx="127027" cy="128337"/>
            </a:xfrm>
            <a:custGeom>
              <a:avLst/>
              <a:gdLst>
                <a:gd name="T0" fmla="*/ 0 w 76"/>
                <a:gd name="T1" fmla="*/ 64 h 64"/>
                <a:gd name="T2" fmla="*/ 76 w 76"/>
                <a:gd name="T3" fmla="*/ 0 h 64"/>
                <a:gd name="T4" fmla="*/ 0 w 76"/>
                <a:gd name="T5" fmla="*/ 0 h 64"/>
                <a:gd name="T6" fmla="*/ 0 w 76"/>
                <a:gd name="T7" fmla="*/ 64 h 64"/>
              </a:gdLst>
              <a:ahLst/>
              <a:cxnLst>
                <a:cxn ang="0">
                  <a:pos x="T0" y="T1"/>
                </a:cxn>
                <a:cxn ang="0">
                  <a:pos x="T2" y="T3"/>
                </a:cxn>
                <a:cxn ang="0">
                  <a:pos x="T4" y="T5"/>
                </a:cxn>
                <a:cxn ang="0">
                  <a:pos x="T6" y="T7"/>
                </a:cxn>
              </a:cxnLst>
              <a:rect l="0" t="0" r="r" b="b"/>
              <a:pathLst>
                <a:path w="76" h="64">
                  <a:moveTo>
                    <a:pt x="0" y="64"/>
                  </a:moveTo>
                  <a:lnTo>
                    <a:pt x="76" y="0"/>
                  </a:lnTo>
                  <a:lnTo>
                    <a:pt x="0" y="0"/>
                  </a:lnTo>
                  <a:lnTo>
                    <a:pt x="0" y="64"/>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7"/>
            <p:cNvSpPr>
              <a:spLocks/>
            </p:cNvSpPr>
            <p:nvPr/>
          </p:nvSpPr>
          <p:spPr bwMode="auto">
            <a:xfrm>
              <a:off x="2341074" y="3357813"/>
              <a:ext cx="127027" cy="128337"/>
            </a:xfrm>
            <a:custGeom>
              <a:avLst/>
              <a:gdLst>
                <a:gd name="T0" fmla="*/ 76 w 76"/>
                <a:gd name="T1" fmla="*/ 0 h 64"/>
                <a:gd name="T2" fmla="*/ 0 w 76"/>
                <a:gd name="T3" fmla="*/ 64 h 64"/>
                <a:gd name="T4" fmla="*/ 76 w 76"/>
                <a:gd name="T5" fmla="*/ 64 h 64"/>
                <a:gd name="T6" fmla="*/ 76 w 76"/>
                <a:gd name="T7" fmla="*/ 0 h 64"/>
              </a:gdLst>
              <a:ahLst/>
              <a:cxnLst>
                <a:cxn ang="0">
                  <a:pos x="T0" y="T1"/>
                </a:cxn>
                <a:cxn ang="0">
                  <a:pos x="T2" y="T3"/>
                </a:cxn>
                <a:cxn ang="0">
                  <a:pos x="T4" y="T5"/>
                </a:cxn>
                <a:cxn ang="0">
                  <a:pos x="T6" y="T7"/>
                </a:cxn>
              </a:cxnLst>
              <a:rect l="0" t="0" r="r" b="b"/>
              <a:pathLst>
                <a:path w="76" h="64">
                  <a:moveTo>
                    <a:pt x="76" y="0"/>
                  </a:moveTo>
                  <a:lnTo>
                    <a:pt x="0" y="64"/>
                  </a:lnTo>
                  <a:lnTo>
                    <a:pt x="76" y="64"/>
                  </a:lnTo>
                  <a:lnTo>
                    <a:pt x="76" y="0"/>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16" name="Freeform 20"/>
          <p:cNvSpPr>
            <a:spLocks/>
          </p:cNvSpPr>
          <p:nvPr/>
        </p:nvSpPr>
        <p:spPr bwMode="auto">
          <a:xfrm>
            <a:off x="4800709" y="1752606"/>
            <a:ext cx="2427964" cy="2438400"/>
          </a:xfrm>
          <a:custGeom>
            <a:avLst/>
            <a:gdLst>
              <a:gd name="T0" fmla="*/ 375 w 698"/>
              <a:gd name="T1" fmla="*/ 19 h 701"/>
              <a:gd name="T2" fmla="*/ 415 w 698"/>
              <a:gd name="T3" fmla="*/ 7 h 701"/>
              <a:gd name="T4" fmla="*/ 451 w 698"/>
              <a:gd name="T5" fmla="*/ 34 h 701"/>
              <a:gd name="T6" fmla="*/ 494 w 698"/>
              <a:gd name="T7" fmla="*/ 34 h 701"/>
              <a:gd name="T8" fmla="*/ 522 w 698"/>
              <a:gd name="T9" fmla="*/ 67 h 701"/>
              <a:gd name="T10" fmla="*/ 565 w 698"/>
              <a:gd name="T11" fmla="*/ 76 h 701"/>
              <a:gd name="T12" fmla="*/ 584 w 698"/>
              <a:gd name="T13" fmla="*/ 114 h 701"/>
              <a:gd name="T14" fmla="*/ 622 w 698"/>
              <a:gd name="T15" fmla="*/ 133 h 701"/>
              <a:gd name="T16" fmla="*/ 631 w 698"/>
              <a:gd name="T17" fmla="*/ 176 h 701"/>
              <a:gd name="T18" fmla="*/ 664 w 698"/>
              <a:gd name="T19" fmla="*/ 205 h 701"/>
              <a:gd name="T20" fmla="*/ 664 w 698"/>
              <a:gd name="T21" fmla="*/ 247 h 701"/>
              <a:gd name="T22" fmla="*/ 691 w 698"/>
              <a:gd name="T23" fmla="*/ 283 h 701"/>
              <a:gd name="T24" fmla="*/ 679 w 698"/>
              <a:gd name="T25" fmla="*/ 323 h 701"/>
              <a:gd name="T26" fmla="*/ 698 w 698"/>
              <a:gd name="T27" fmla="*/ 364 h 701"/>
              <a:gd name="T28" fmla="*/ 676 w 698"/>
              <a:gd name="T29" fmla="*/ 402 h 701"/>
              <a:gd name="T30" fmla="*/ 683 w 698"/>
              <a:gd name="T31" fmla="*/ 445 h 701"/>
              <a:gd name="T32" fmla="*/ 655 w 698"/>
              <a:gd name="T33" fmla="*/ 478 h 701"/>
              <a:gd name="T34" fmla="*/ 653 w 698"/>
              <a:gd name="T35" fmla="*/ 521 h 701"/>
              <a:gd name="T36" fmla="*/ 617 w 698"/>
              <a:gd name="T37" fmla="*/ 547 h 701"/>
              <a:gd name="T38" fmla="*/ 605 w 698"/>
              <a:gd name="T39" fmla="*/ 587 h 701"/>
              <a:gd name="T40" fmla="*/ 565 w 698"/>
              <a:gd name="T41" fmla="*/ 604 h 701"/>
              <a:gd name="T42" fmla="*/ 541 w 698"/>
              <a:gd name="T43" fmla="*/ 642 h 701"/>
              <a:gd name="T44" fmla="*/ 498 w 698"/>
              <a:gd name="T45" fmla="*/ 646 h 701"/>
              <a:gd name="T46" fmla="*/ 467 w 698"/>
              <a:gd name="T47" fmla="*/ 680 h 701"/>
              <a:gd name="T48" fmla="*/ 425 w 698"/>
              <a:gd name="T49" fmla="*/ 675 h 701"/>
              <a:gd name="T50" fmla="*/ 389 w 698"/>
              <a:gd name="T51" fmla="*/ 699 h 701"/>
              <a:gd name="T52" fmla="*/ 349 w 698"/>
              <a:gd name="T53" fmla="*/ 684 h 701"/>
              <a:gd name="T54" fmla="*/ 306 w 698"/>
              <a:gd name="T55" fmla="*/ 699 h 701"/>
              <a:gd name="T56" fmla="*/ 270 w 698"/>
              <a:gd name="T57" fmla="*/ 675 h 701"/>
              <a:gd name="T58" fmla="*/ 228 w 698"/>
              <a:gd name="T59" fmla="*/ 680 h 701"/>
              <a:gd name="T60" fmla="*/ 197 w 698"/>
              <a:gd name="T61" fmla="*/ 646 h 701"/>
              <a:gd name="T62" fmla="*/ 154 w 698"/>
              <a:gd name="T63" fmla="*/ 642 h 701"/>
              <a:gd name="T64" fmla="*/ 133 w 698"/>
              <a:gd name="T65" fmla="*/ 604 h 701"/>
              <a:gd name="T66" fmla="*/ 90 w 698"/>
              <a:gd name="T67" fmla="*/ 587 h 701"/>
              <a:gd name="T68" fmla="*/ 78 w 698"/>
              <a:gd name="T69" fmla="*/ 547 h 701"/>
              <a:gd name="T70" fmla="*/ 42 w 698"/>
              <a:gd name="T71" fmla="*/ 521 h 701"/>
              <a:gd name="T72" fmla="*/ 40 w 698"/>
              <a:gd name="T73" fmla="*/ 478 h 701"/>
              <a:gd name="T74" fmla="*/ 12 w 698"/>
              <a:gd name="T75" fmla="*/ 445 h 701"/>
              <a:gd name="T76" fmla="*/ 19 w 698"/>
              <a:gd name="T77" fmla="*/ 402 h 701"/>
              <a:gd name="T78" fmla="*/ 0 w 698"/>
              <a:gd name="T79" fmla="*/ 364 h 701"/>
              <a:gd name="T80" fmla="*/ 16 w 698"/>
              <a:gd name="T81" fmla="*/ 323 h 701"/>
              <a:gd name="T82" fmla="*/ 4 w 698"/>
              <a:gd name="T83" fmla="*/ 283 h 701"/>
              <a:gd name="T84" fmla="*/ 31 w 698"/>
              <a:gd name="T85" fmla="*/ 247 h 701"/>
              <a:gd name="T86" fmla="*/ 31 w 698"/>
              <a:gd name="T87" fmla="*/ 205 h 701"/>
              <a:gd name="T88" fmla="*/ 64 w 698"/>
              <a:gd name="T89" fmla="*/ 176 h 701"/>
              <a:gd name="T90" fmla="*/ 73 w 698"/>
              <a:gd name="T91" fmla="*/ 133 h 701"/>
              <a:gd name="T92" fmla="*/ 111 w 698"/>
              <a:gd name="T93" fmla="*/ 114 h 701"/>
              <a:gd name="T94" fmla="*/ 130 w 698"/>
              <a:gd name="T95" fmla="*/ 76 h 701"/>
              <a:gd name="T96" fmla="*/ 173 w 698"/>
              <a:gd name="T97" fmla="*/ 67 h 701"/>
              <a:gd name="T98" fmla="*/ 202 w 698"/>
              <a:gd name="T99" fmla="*/ 34 h 701"/>
              <a:gd name="T100" fmla="*/ 244 w 698"/>
              <a:gd name="T101" fmla="*/ 34 h 701"/>
              <a:gd name="T102" fmla="*/ 280 w 698"/>
              <a:gd name="T103" fmla="*/ 7 h 701"/>
              <a:gd name="T104" fmla="*/ 323 w 698"/>
              <a:gd name="T105" fmla="*/ 19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8" h="701">
                <a:moveTo>
                  <a:pt x="349" y="17"/>
                </a:moveTo>
                <a:lnTo>
                  <a:pt x="361" y="0"/>
                </a:lnTo>
                <a:lnTo>
                  <a:pt x="375" y="19"/>
                </a:lnTo>
                <a:lnTo>
                  <a:pt x="389" y="3"/>
                </a:lnTo>
                <a:lnTo>
                  <a:pt x="399" y="22"/>
                </a:lnTo>
                <a:lnTo>
                  <a:pt x="415" y="7"/>
                </a:lnTo>
                <a:lnTo>
                  <a:pt x="425" y="26"/>
                </a:lnTo>
                <a:lnTo>
                  <a:pt x="444" y="15"/>
                </a:lnTo>
                <a:lnTo>
                  <a:pt x="451" y="34"/>
                </a:lnTo>
                <a:lnTo>
                  <a:pt x="467" y="22"/>
                </a:lnTo>
                <a:lnTo>
                  <a:pt x="475" y="43"/>
                </a:lnTo>
                <a:lnTo>
                  <a:pt x="494" y="34"/>
                </a:lnTo>
                <a:lnTo>
                  <a:pt x="498" y="55"/>
                </a:lnTo>
                <a:lnTo>
                  <a:pt x="517" y="45"/>
                </a:lnTo>
                <a:lnTo>
                  <a:pt x="522" y="67"/>
                </a:lnTo>
                <a:lnTo>
                  <a:pt x="541" y="60"/>
                </a:lnTo>
                <a:lnTo>
                  <a:pt x="543" y="81"/>
                </a:lnTo>
                <a:lnTo>
                  <a:pt x="565" y="76"/>
                </a:lnTo>
                <a:lnTo>
                  <a:pt x="565" y="98"/>
                </a:lnTo>
                <a:lnTo>
                  <a:pt x="584" y="93"/>
                </a:lnTo>
                <a:lnTo>
                  <a:pt x="584" y="114"/>
                </a:lnTo>
                <a:lnTo>
                  <a:pt x="605" y="114"/>
                </a:lnTo>
                <a:lnTo>
                  <a:pt x="600" y="133"/>
                </a:lnTo>
                <a:lnTo>
                  <a:pt x="622" y="133"/>
                </a:lnTo>
                <a:lnTo>
                  <a:pt x="617" y="155"/>
                </a:lnTo>
                <a:lnTo>
                  <a:pt x="638" y="157"/>
                </a:lnTo>
                <a:lnTo>
                  <a:pt x="631" y="176"/>
                </a:lnTo>
                <a:lnTo>
                  <a:pt x="653" y="181"/>
                </a:lnTo>
                <a:lnTo>
                  <a:pt x="643" y="200"/>
                </a:lnTo>
                <a:lnTo>
                  <a:pt x="664" y="205"/>
                </a:lnTo>
                <a:lnTo>
                  <a:pt x="655" y="224"/>
                </a:lnTo>
                <a:lnTo>
                  <a:pt x="676" y="231"/>
                </a:lnTo>
                <a:lnTo>
                  <a:pt x="664" y="247"/>
                </a:lnTo>
                <a:lnTo>
                  <a:pt x="683" y="257"/>
                </a:lnTo>
                <a:lnTo>
                  <a:pt x="672" y="273"/>
                </a:lnTo>
                <a:lnTo>
                  <a:pt x="691" y="283"/>
                </a:lnTo>
                <a:lnTo>
                  <a:pt x="676" y="300"/>
                </a:lnTo>
                <a:lnTo>
                  <a:pt x="695" y="309"/>
                </a:lnTo>
                <a:lnTo>
                  <a:pt x="679" y="323"/>
                </a:lnTo>
                <a:lnTo>
                  <a:pt x="698" y="338"/>
                </a:lnTo>
                <a:lnTo>
                  <a:pt x="681" y="349"/>
                </a:lnTo>
                <a:lnTo>
                  <a:pt x="698" y="364"/>
                </a:lnTo>
                <a:lnTo>
                  <a:pt x="679" y="376"/>
                </a:lnTo>
                <a:lnTo>
                  <a:pt x="695" y="392"/>
                </a:lnTo>
                <a:lnTo>
                  <a:pt x="676" y="402"/>
                </a:lnTo>
                <a:lnTo>
                  <a:pt x="691" y="418"/>
                </a:lnTo>
                <a:lnTo>
                  <a:pt x="672" y="428"/>
                </a:lnTo>
                <a:lnTo>
                  <a:pt x="683" y="445"/>
                </a:lnTo>
                <a:lnTo>
                  <a:pt x="664" y="454"/>
                </a:lnTo>
                <a:lnTo>
                  <a:pt x="676" y="471"/>
                </a:lnTo>
                <a:lnTo>
                  <a:pt x="655" y="478"/>
                </a:lnTo>
                <a:lnTo>
                  <a:pt x="664" y="497"/>
                </a:lnTo>
                <a:lnTo>
                  <a:pt x="643" y="502"/>
                </a:lnTo>
                <a:lnTo>
                  <a:pt x="653" y="521"/>
                </a:lnTo>
                <a:lnTo>
                  <a:pt x="631" y="525"/>
                </a:lnTo>
                <a:lnTo>
                  <a:pt x="638" y="544"/>
                </a:lnTo>
                <a:lnTo>
                  <a:pt x="617" y="547"/>
                </a:lnTo>
                <a:lnTo>
                  <a:pt x="622" y="568"/>
                </a:lnTo>
                <a:lnTo>
                  <a:pt x="600" y="568"/>
                </a:lnTo>
                <a:lnTo>
                  <a:pt x="605" y="587"/>
                </a:lnTo>
                <a:lnTo>
                  <a:pt x="584" y="587"/>
                </a:lnTo>
                <a:lnTo>
                  <a:pt x="584" y="608"/>
                </a:lnTo>
                <a:lnTo>
                  <a:pt x="565" y="604"/>
                </a:lnTo>
                <a:lnTo>
                  <a:pt x="565" y="625"/>
                </a:lnTo>
                <a:lnTo>
                  <a:pt x="543" y="620"/>
                </a:lnTo>
                <a:lnTo>
                  <a:pt x="541" y="642"/>
                </a:lnTo>
                <a:lnTo>
                  <a:pt x="522" y="635"/>
                </a:lnTo>
                <a:lnTo>
                  <a:pt x="517" y="656"/>
                </a:lnTo>
                <a:lnTo>
                  <a:pt x="498" y="646"/>
                </a:lnTo>
                <a:lnTo>
                  <a:pt x="494" y="668"/>
                </a:lnTo>
                <a:lnTo>
                  <a:pt x="475" y="658"/>
                </a:lnTo>
                <a:lnTo>
                  <a:pt x="467" y="680"/>
                </a:lnTo>
                <a:lnTo>
                  <a:pt x="451" y="668"/>
                </a:lnTo>
                <a:lnTo>
                  <a:pt x="444" y="687"/>
                </a:lnTo>
                <a:lnTo>
                  <a:pt x="425" y="675"/>
                </a:lnTo>
                <a:lnTo>
                  <a:pt x="415" y="694"/>
                </a:lnTo>
                <a:lnTo>
                  <a:pt x="399" y="680"/>
                </a:lnTo>
                <a:lnTo>
                  <a:pt x="389" y="699"/>
                </a:lnTo>
                <a:lnTo>
                  <a:pt x="375" y="682"/>
                </a:lnTo>
                <a:lnTo>
                  <a:pt x="361" y="701"/>
                </a:lnTo>
                <a:lnTo>
                  <a:pt x="349" y="684"/>
                </a:lnTo>
                <a:lnTo>
                  <a:pt x="334" y="701"/>
                </a:lnTo>
                <a:lnTo>
                  <a:pt x="323" y="682"/>
                </a:lnTo>
                <a:lnTo>
                  <a:pt x="306" y="699"/>
                </a:lnTo>
                <a:lnTo>
                  <a:pt x="296" y="680"/>
                </a:lnTo>
                <a:lnTo>
                  <a:pt x="280" y="694"/>
                </a:lnTo>
                <a:lnTo>
                  <a:pt x="270" y="675"/>
                </a:lnTo>
                <a:lnTo>
                  <a:pt x="254" y="687"/>
                </a:lnTo>
                <a:lnTo>
                  <a:pt x="244" y="668"/>
                </a:lnTo>
                <a:lnTo>
                  <a:pt x="228" y="680"/>
                </a:lnTo>
                <a:lnTo>
                  <a:pt x="221" y="658"/>
                </a:lnTo>
                <a:lnTo>
                  <a:pt x="202" y="668"/>
                </a:lnTo>
                <a:lnTo>
                  <a:pt x="197" y="646"/>
                </a:lnTo>
                <a:lnTo>
                  <a:pt x="178" y="656"/>
                </a:lnTo>
                <a:lnTo>
                  <a:pt x="173" y="635"/>
                </a:lnTo>
                <a:lnTo>
                  <a:pt x="154" y="642"/>
                </a:lnTo>
                <a:lnTo>
                  <a:pt x="152" y="620"/>
                </a:lnTo>
                <a:lnTo>
                  <a:pt x="130" y="625"/>
                </a:lnTo>
                <a:lnTo>
                  <a:pt x="133" y="604"/>
                </a:lnTo>
                <a:lnTo>
                  <a:pt x="111" y="608"/>
                </a:lnTo>
                <a:lnTo>
                  <a:pt x="111" y="587"/>
                </a:lnTo>
                <a:lnTo>
                  <a:pt x="90" y="587"/>
                </a:lnTo>
                <a:lnTo>
                  <a:pt x="95" y="568"/>
                </a:lnTo>
                <a:lnTo>
                  <a:pt x="73" y="568"/>
                </a:lnTo>
                <a:lnTo>
                  <a:pt x="78" y="547"/>
                </a:lnTo>
                <a:lnTo>
                  <a:pt x="57" y="544"/>
                </a:lnTo>
                <a:lnTo>
                  <a:pt x="64" y="525"/>
                </a:lnTo>
                <a:lnTo>
                  <a:pt x="42" y="521"/>
                </a:lnTo>
                <a:lnTo>
                  <a:pt x="52" y="502"/>
                </a:lnTo>
                <a:lnTo>
                  <a:pt x="31" y="497"/>
                </a:lnTo>
                <a:lnTo>
                  <a:pt x="40" y="478"/>
                </a:lnTo>
                <a:lnTo>
                  <a:pt x="19" y="471"/>
                </a:lnTo>
                <a:lnTo>
                  <a:pt x="31" y="454"/>
                </a:lnTo>
                <a:lnTo>
                  <a:pt x="12" y="445"/>
                </a:lnTo>
                <a:lnTo>
                  <a:pt x="23" y="428"/>
                </a:lnTo>
                <a:lnTo>
                  <a:pt x="4" y="418"/>
                </a:lnTo>
                <a:lnTo>
                  <a:pt x="19" y="402"/>
                </a:lnTo>
                <a:lnTo>
                  <a:pt x="0" y="392"/>
                </a:lnTo>
                <a:lnTo>
                  <a:pt x="16" y="376"/>
                </a:lnTo>
                <a:lnTo>
                  <a:pt x="0" y="364"/>
                </a:lnTo>
                <a:lnTo>
                  <a:pt x="14" y="349"/>
                </a:lnTo>
                <a:lnTo>
                  <a:pt x="0" y="338"/>
                </a:lnTo>
                <a:lnTo>
                  <a:pt x="16" y="323"/>
                </a:lnTo>
                <a:lnTo>
                  <a:pt x="0" y="309"/>
                </a:lnTo>
                <a:lnTo>
                  <a:pt x="19" y="300"/>
                </a:lnTo>
                <a:lnTo>
                  <a:pt x="4" y="283"/>
                </a:lnTo>
                <a:lnTo>
                  <a:pt x="23" y="273"/>
                </a:lnTo>
                <a:lnTo>
                  <a:pt x="12" y="257"/>
                </a:lnTo>
                <a:lnTo>
                  <a:pt x="31" y="247"/>
                </a:lnTo>
                <a:lnTo>
                  <a:pt x="19" y="231"/>
                </a:lnTo>
                <a:lnTo>
                  <a:pt x="40" y="224"/>
                </a:lnTo>
                <a:lnTo>
                  <a:pt x="31" y="205"/>
                </a:lnTo>
                <a:lnTo>
                  <a:pt x="52" y="200"/>
                </a:lnTo>
                <a:lnTo>
                  <a:pt x="42" y="181"/>
                </a:lnTo>
                <a:lnTo>
                  <a:pt x="64" y="176"/>
                </a:lnTo>
                <a:lnTo>
                  <a:pt x="57" y="157"/>
                </a:lnTo>
                <a:lnTo>
                  <a:pt x="78" y="155"/>
                </a:lnTo>
                <a:lnTo>
                  <a:pt x="73" y="133"/>
                </a:lnTo>
                <a:lnTo>
                  <a:pt x="95" y="133"/>
                </a:lnTo>
                <a:lnTo>
                  <a:pt x="90" y="114"/>
                </a:lnTo>
                <a:lnTo>
                  <a:pt x="111" y="114"/>
                </a:lnTo>
                <a:lnTo>
                  <a:pt x="111" y="93"/>
                </a:lnTo>
                <a:lnTo>
                  <a:pt x="133" y="98"/>
                </a:lnTo>
                <a:lnTo>
                  <a:pt x="130" y="76"/>
                </a:lnTo>
                <a:lnTo>
                  <a:pt x="152" y="81"/>
                </a:lnTo>
                <a:lnTo>
                  <a:pt x="154" y="60"/>
                </a:lnTo>
                <a:lnTo>
                  <a:pt x="173" y="67"/>
                </a:lnTo>
                <a:lnTo>
                  <a:pt x="178" y="45"/>
                </a:lnTo>
                <a:lnTo>
                  <a:pt x="197" y="55"/>
                </a:lnTo>
                <a:lnTo>
                  <a:pt x="202" y="34"/>
                </a:lnTo>
                <a:lnTo>
                  <a:pt x="221" y="43"/>
                </a:lnTo>
                <a:lnTo>
                  <a:pt x="228" y="22"/>
                </a:lnTo>
                <a:lnTo>
                  <a:pt x="244" y="34"/>
                </a:lnTo>
                <a:lnTo>
                  <a:pt x="254" y="15"/>
                </a:lnTo>
                <a:lnTo>
                  <a:pt x="270" y="26"/>
                </a:lnTo>
                <a:lnTo>
                  <a:pt x="280" y="7"/>
                </a:lnTo>
                <a:lnTo>
                  <a:pt x="296" y="22"/>
                </a:lnTo>
                <a:lnTo>
                  <a:pt x="306" y="3"/>
                </a:lnTo>
                <a:lnTo>
                  <a:pt x="323" y="19"/>
                </a:lnTo>
                <a:lnTo>
                  <a:pt x="334" y="0"/>
                </a:lnTo>
                <a:lnTo>
                  <a:pt x="349" y="17"/>
                </a:lnTo>
                <a:close/>
              </a:path>
            </a:pathLst>
          </a:cu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graphicFrame>
        <p:nvGraphicFramePr>
          <p:cNvPr id="18" name="Diagram 21"/>
          <p:cNvGraphicFramePr/>
          <p:nvPr>
            <p:extLst>
              <p:ext uri="{D42A27DB-BD31-4B8C-83A1-F6EECF244321}">
                <p14:modId xmlns:p14="http://schemas.microsoft.com/office/powerpoint/2010/main" val="2565272329"/>
              </p:ext>
            </p:extLst>
          </p:nvPr>
        </p:nvGraphicFramePr>
        <p:xfrm>
          <a:off x="5252689" y="2209806"/>
          <a:ext cx="1524000" cy="152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19" name="Group 2"/>
          <p:cNvGrpSpPr/>
          <p:nvPr/>
        </p:nvGrpSpPr>
        <p:grpSpPr>
          <a:xfrm>
            <a:off x="4707649" y="3581406"/>
            <a:ext cx="2614084" cy="609600"/>
            <a:chOff x="3505200" y="3028950"/>
            <a:chExt cx="1960563" cy="457200"/>
          </a:xfrm>
        </p:grpSpPr>
        <p:sp>
          <p:nvSpPr>
            <p:cNvPr id="20" name="Rectangle 22"/>
            <p:cNvSpPr>
              <a:spLocks noChangeArrowheads="1"/>
            </p:cNvSpPr>
            <p:nvPr/>
          </p:nvSpPr>
          <p:spPr bwMode="auto">
            <a:xfrm>
              <a:off x="3724155" y="3028950"/>
              <a:ext cx="1522654" cy="304800"/>
            </a:xfrm>
            <a:prstGeom prst="rect">
              <a:avLst/>
            </a:pr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3"/>
            <p:cNvSpPr>
              <a:spLocks/>
            </p:cNvSpPr>
            <p:nvPr/>
          </p:nvSpPr>
          <p:spPr bwMode="auto">
            <a:xfrm>
              <a:off x="3505200" y="3181350"/>
              <a:ext cx="198898" cy="304800"/>
            </a:xfrm>
            <a:custGeom>
              <a:avLst/>
              <a:gdLst>
                <a:gd name="T0" fmla="*/ 119 w 119"/>
                <a:gd name="T1" fmla="*/ 152 h 152"/>
                <a:gd name="T2" fmla="*/ 0 w 119"/>
                <a:gd name="T3" fmla="*/ 152 h 152"/>
                <a:gd name="T4" fmla="*/ 81 w 119"/>
                <a:gd name="T5" fmla="*/ 73 h 152"/>
                <a:gd name="T6" fmla="*/ 0 w 119"/>
                <a:gd name="T7" fmla="*/ 0 h 152"/>
                <a:gd name="T8" fmla="*/ 119 w 119"/>
                <a:gd name="T9" fmla="*/ 0 h 152"/>
                <a:gd name="T10" fmla="*/ 119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119" y="152"/>
                  </a:moveTo>
                  <a:lnTo>
                    <a:pt x="0" y="152"/>
                  </a:lnTo>
                  <a:lnTo>
                    <a:pt x="81" y="73"/>
                  </a:lnTo>
                  <a:lnTo>
                    <a:pt x="0" y="0"/>
                  </a:lnTo>
                  <a:lnTo>
                    <a:pt x="119" y="0"/>
                  </a:lnTo>
                  <a:lnTo>
                    <a:pt x="119" y="152"/>
                  </a:ln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4"/>
            <p:cNvSpPr>
              <a:spLocks/>
            </p:cNvSpPr>
            <p:nvPr/>
          </p:nvSpPr>
          <p:spPr bwMode="auto">
            <a:xfrm>
              <a:off x="3735854" y="3357813"/>
              <a:ext cx="127027" cy="128337"/>
            </a:xfrm>
            <a:custGeom>
              <a:avLst/>
              <a:gdLst>
                <a:gd name="T0" fmla="*/ 76 w 76"/>
                <a:gd name="T1" fmla="*/ 64 h 64"/>
                <a:gd name="T2" fmla="*/ 0 w 76"/>
                <a:gd name="T3" fmla="*/ 0 h 64"/>
                <a:gd name="T4" fmla="*/ 76 w 76"/>
                <a:gd name="T5" fmla="*/ 0 h 64"/>
                <a:gd name="T6" fmla="*/ 76 w 76"/>
                <a:gd name="T7" fmla="*/ 64 h 64"/>
              </a:gdLst>
              <a:ahLst/>
              <a:cxnLst>
                <a:cxn ang="0">
                  <a:pos x="T0" y="T1"/>
                </a:cxn>
                <a:cxn ang="0">
                  <a:pos x="T2" y="T3"/>
                </a:cxn>
                <a:cxn ang="0">
                  <a:pos x="T4" y="T5"/>
                </a:cxn>
                <a:cxn ang="0">
                  <a:pos x="T6" y="T7"/>
                </a:cxn>
              </a:cxnLst>
              <a:rect l="0" t="0" r="r" b="b"/>
              <a:pathLst>
                <a:path w="76" h="64">
                  <a:moveTo>
                    <a:pt x="76" y="64"/>
                  </a:moveTo>
                  <a:lnTo>
                    <a:pt x="0" y="0"/>
                  </a:lnTo>
                  <a:lnTo>
                    <a:pt x="76" y="0"/>
                  </a:lnTo>
                  <a:lnTo>
                    <a:pt x="76" y="64"/>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25"/>
            <p:cNvSpPr>
              <a:spLocks/>
            </p:cNvSpPr>
            <p:nvPr/>
          </p:nvSpPr>
          <p:spPr bwMode="auto">
            <a:xfrm>
              <a:off x="3704098" y="3357813"/>
              <a:ext cx="127027" cy="128337"/>
            </a:xfrm>
            <a:custGeom>
              <a:avLst/>
              <a:gdLst>
                <a:gd name="T0" fmla="*/ 0 w 76"/>
                <a:gd name="T1" fmla="*/ 0 h 64"/>
                <a:gd name="T2" fmla="*/ 76 w 76"/>
                <a:gd name="T3" fmla="*/ 64 h 64"/>
                <a:gd name="T4" fmla="*/ 0 w 76"/>
                <a:gd name="T5" fmla="*/ 64 h 64"/>
                <a:gd name="T6" fmla="*/ 0 w 76"/>
                <a:gd name="T7" fmla="*/ 0 h 64"/>
              </a:gdLst>
              <a:ahLst/>
              <a:cxnLst>
                <a:cxn ang="0">
                  <a:pos x="T0" y="T1"/>
                </a:cxn>
                <a:cxn ang="0">
                  <a:pos x="T2" y="T3"/>
                </a:cxn>
                <a:cxn ang="0">
                  <a:pos x="T4" y="T5"/>
                </a:cxn>
                <a:cxn ang="0">
                  <a:pos x="T6" y="T7"/>
                </a:cxn>
              </a:cxnLst>
              <a:rect l="0" t="0" r="r" b="b"/>
              <a:pathLst>
                <a:path w="76" h="64">
                  <a:moveTo>
                    <a:pt x="0" y="0"/>
                  </a:moveTo>
                  <a:lnTo>
                    <a:pt x="76" y="64"/>
                  </a:lnTo>
                  <a:lnTo>
                    <a:pt x="0" y="64"/>
                  </a:lnTo>
                  <a:lnTo>
                    <a:pt x="0" y="0"/>
                  </a:ln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6"/>
            <p:cNvSpPr>
              <a:spLocks/>
            </p:cNvSpPr>
            <p:nvPr/>
          </p:nvSpPr>
          <p:spPr bwMode="auto">
            <a:xfrm>
              <a:off x="5266865" y="3181350"/>
              <a:ext cx="198898" cy="304800"/>
            </a:xfrm>
            <a:custGeom>
              <a:avLst/>
              <a:gdLst>
                <a:gd name="T0" fmla="*/ 0 w 119"/>
                <a:gd name="T1" fmla="*/ 152 h 152"/>
                <a:gd name="T2" fmla="*/ 119 w 119"/>
                <a:gd name="T3" fmla="*/ 152 h 152"/>
                <a:gd name="T4" fmla="*/ 38 w 119"/>
                <a:gd name="T5" fmla="*/ 73 h 152"/>
                <a:gd name="T6" fmla="*/ 119 w 119"/>
                <a:gd name="T7" fmla="*/ 0 h 152"/>
                <a:gd name="T8" fmla="*/ 0 w 119"/>
                <a:gd name="T9" fmla="*/ 0 h 152"/>
                <a:gd name="T10" fmla="*/ 0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0" y="152"/>
                  </a:moveTo>
                  <a:lnTo>
                    <a:pt x="119" y="152"/>
                  </a:lnTo>
                  <a:lnTo>
                    <a:pt x="38" y="73"/>
                  </a:lnTo>
                  <a:lnTo>
                    <a:pt x="119" y="0"/>
                  </a:lnTo>
                  <a:lnTo>
                    <a:pt x="0" y="0"/>
                  </a:lnTo>
                  <a:lnTo>
                    <a:pt x="0" y="152"/>
                  </a:ln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7"/>
            <p:cNvSpPr>
              <a:spLocks/>
            </p:cNvSpPr>
            <p:nvPr/>
          </p:nvSpPr>
          <p:spPr bwMode="auto">
            <a:xfrm>
              <a:off x="5108082" y="3357813"/>
              <a:ext cx="127027" cy="128337"/>
            </a:xfrm>
            <a:custGeom>
              <a:avLst/>
              <a:gdLst>
                <a:gd name="T0" fmla="*/ 0 w 76"/>
                <a:gd name="T1" fmla="*/ 64 h 64"/>
                <a:gd name="T2" fmla="*/ 76 w 76"/>
                <a:gd name="T3" fmla="*/ 0 h 64"/>
                <a:gd name="T4" fmla="*/ 0 w 76"/>
                <a:gd name="T5" fmla="*/ 0 h 64"/>
                <a:gd name="T6" fmla="*/ 0 w 76"/>
                <a:gd name="T7" fmla="*/ 64 h 64"/>
              </a:gdLst>
              <a:ahLst/>
              <a:cxnLst>
                <a:cxn ang="0">
                  <a:pos x="T0" y="T1"/>
                </a:cxn>
                <a:cxn ang="0">
                  <a:pos x="T2" y="T3"/>
                </a:cxn>
                <a:cxn ang="0">
                  <a:pos x="T4" y="T5"/>
                </a:cxn>
                <a:cxn ang="0">
                  <a:pos x="T6" y="T7"/>
                </a:cxn>
              </a:cxnLst>
              <a:rect l="0" t="0" r="r" b="b"/>
              <a:pathLst>
                <a:path w="76" h="64">
                  <a:moveTo>
                    <a:pt x="0" y="64"/>
                  </a:moveTo>
                  <a:lnTo>
                    <a:pt x="76" y="0"/>
                  </a:lnTo>
                  <a:lnTo>
                    <a:pt x="0" y="0"/>
                  </a:lnTo>
                  <a:lnTo>
                    <a:pt x="0" y="64"/>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8"/>
            <p:cNvSpPr>
              <a:spLocks/>
            </p:cNvSpPr>
            <p:nvPr/>
          </p:nvSpPr>
          <p:spPr bwMode="auto">
            <a:xfrm>
              <a:off x="5139838" y="3357813"/>
              <a:ext cx="127027" cy="128337"/>
            </a:xfrm>
            <a:custGeom>
              <a:avLst/>
              <a:gdLst>
                <a:gd name="T0" fmla="*/ 76 w 76"/>
                <a:gd name="T1" fmla="*/ 0 h 64"/>
                <a:gd name="T2" fmla="*/ 0 w 76"/>
                <a:gd name="T3" fmla="*/ 64 h 64"/>
                <a:gd name="T4" fmla="*/ 76 w 76"/>
                <a:gd name="T5" fmla="*/ 64 h 64"/>
                <a:gd name="T6" fmla="*/ 76 w 76"/>
                <a:gd name="T7" fmla="*/ 0 h 64"/>
              </a:gdLst>
              <a:ahLst/>
              <a:cxnLst>
                <a:cxn ang="0">
                  <a:pos x="T0" y="T1"/>
                </a:cxn>
                <a:cxn ang="0">
                  <a:pos x="T2" y="T3"/>
                </a:cxn>
                <a:cxn ang="0">
                  <a:pos x="T4" y="T5"/>
                </a:cxn>
                <a:cxn ang="0">
                  <a:pos x="T6" y="T7"/>
                </a:cxn>
              </a:cxnLst>
              <a:rect l="0" t="0" r="r" b="b"/>
              <a:pathLst>
                <a:path w="76" h="64">
                  <a:moveTo>
                    <a:pt x="76" y="0"/>
                  </a:moveTo>
                  <a:lnTo>
                    <a:pt x="0" y="64"/>
                  </a:lnTo>
                  <a:lnTo>
                    <a:pt x="76" y="64"/>
                  </a:lnTo>
                  <a:lnTo>
                    <a:pt x="76" y="0"/>
                  </a:ln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27" name="Freeform 29"/>
          <p:cNvSpPr>
            <a:spLocks/>
          </p:cNvSpPr>
          <p:nvPr/>
        </p:nvSpPr>
        <p:spPr bwMode="auto">
          <a:xfrm>
            <a:off x="8532394" y="1752606"/>
            <a:ext cx="2427964" cy="2438400"/>
          </a:xfrm>
          <a:custGeom>
            <a:avLst/>
            <a:gdLst>
              <a:gd name="T0" fmla="*/ 375 w 698"/>
              <a:gd name="T1" fmla="*/ 19 h 701"/>
              <a:gd name="T2" fmla="*/ 415 w 698"/>
              <a:gd name="T3" fmla="*/ 7 h 701"/>
              <a:gd name="T4" fmla="*/ 451 w 698"/>
              <a:gd name="T5" fmla="*/ 34 h 701"/>
              <a:gd name="T6" fmla="*/ 494 w 698"/>
              <a:gd name="T7" fmla="*/ 34 h 701"/>
              <a:gd name="T8" fmla="*/ 522 w 698"/>
              <a:gd name="T9" fmla="*/ 67 h 701"/>
              <a:gd name="T10" fmla="*/ 565 w 698"/>
              <a:gd name="T11" fmla="*/ 76 h 701"/>
              <a:gd name="T12" fmla="*/ 584 w 698"/>
              <a:gd name="T13" fmla="*/ 114 h 701"/>
              <a:gd name="T14" fmla="*/ 622 w 698"/>
              <a:gd name="T15" fmla="*/ 133 h 701"/>
              <a:gd name="T16" fmla="*/ 631 w 698"/>
              <a:gd name="T17" fmla="*/ 176 h 701"/>
              <a:gd name="T18" fmla="*/ 664 w 698"/>
              <a:gd name="T19" fmla="*/ 205 h 701"/>
              <a:gd name="T20" fmla="*/ 664 w 698"/>
              <a:gd name="T21" fmla="*/ 247 h 701"/>
              <a:gd name="T22" fmla="*/ 691 w 698"/>
              <a:gd name="T23" fmla="*/ 283 h 701"/>
              <a:gd name="T24" fmla="*/ 679 w 698"/>
              <a:gd name="T25" fmla="*/ 323 h 701"/>
              <a:gd name="T26" fmla="*/ 698 w 698"/>
              <a:gd name="T27" fmla="*/ 364 h 701"/>
              <a:gd name="T28" fmla="*/ 676 w 698"/>
              <a:gd name="T29" fmla="*/ 402 h 701"/>
              <a:gd name="T30" fmla="*/ 683 w 698"/>
              <a:gd name="T31" fmla="*/ 445 h 701"/>
              <a:gd name="T32" fmla="*/ 655 w 698"/>
              <a:gd name="T33" fmla="*/ 478 h 701"/>
              <a:gd name="T34" fmla="*/ 653 w 698"/>
              <a:gd name="T35" fmla="*/ 521 h 701"/>
              <a:gd name="T36" fmla="*/ 617 w 698"/>
              <a:gd name="T37" fmla="*/ 547 h 701"/>
              <a:gd name="T38" fmla="*/ 605 w 698"/>
              <a:gd name="T39" fmla="*/ 587 h 701"/>
              <a:gd name="T40" fmla="*/ 565 w 698"/>
              <a:gd name="T41" fmla="*/ 604 h 701"/>
              <a:gd name="T42" fmla="*/ 541 w 698"/>
              <a:gd name="T43" fmla="*/ 642 h 701"/>
              <a:gd name="T44" fmla="*/ 498 w 698"/>
              <a:gd name="T45" fmla="*/ 646 h 701"/>
              <a:gd name="T46" fmla="*/ 467 w 698"/>
              <a:gd name="T47" fmla="*/ 680 h 701"/>
              <a:gd name="T48" fmla="*/ 425 w 698"/>
              <a:gd name="T49" fmla="*/ 675 h 701"/>
              <a:gd name="T50" fmla="*/ 389 w 698"/>
              <a:gd name="T51" fmla="*/ 699 h 701"/>
              <a:gd name="T52" fmla="*/ 349 w 698"/>
              <a:gd name="T53" fmla="*/ 684 h 701"/>
              <a:gd name="T54" fmla="*/ 306 w 698"/>
              <a:gd name="T55" fmla="*/ 699 h 701"/>
              <a:gd name="T56" fmla="*/ 270 w 698"/>
              <a:gd name="T57" fmla="*/ 675 h 701"/>
              <a:gd name="T58" fmla="*/ 228 w 698"/>
              <a:gd name="T59" fmla="*/ 680 h 701"/>
              <a:gd name="T60" fmla="*/ 197 w 698"/>
              <a:gd name="T61" fmla="*/ 646 h 701"/>
              <a:gd name="T62" fmla="*/ 154 w 698"/>
              <a:gd name="T63" fmla="*/ 642 h 701"/>
              <a:gd name="T64" fmla="*/ 133 w 698"/>
              <a:gd name="T65" fmla="*/ 604 h 701"/>
              <a:gd name="T66" fmla="*/ 90 w 698"/>
              <a:gd name="T67" fmla="*/ 587 h 701"/>
              <a:gd name="T68" fmla="*/ 78 w 698"/>
              <a:gd name="T69" fmla="*/ 547 h 701"/>
              <a:gd name="T70" fmla="*/ 42 w 698"/>
              <a:gd name="T71" fmla="*/ 521 h 701"/>
              <a:gd name="T72" fmla="*/ 40 w 698"/>
              <a:gd name="T73" fmla="*/ 478 h 701"/>
              <a:gd name="T74" fmla="*/ 12 w 698"/>
              <a:gd name="T75" fmla="*/ 445 h 701"/>
              <a:gd name="T76" fmla="*/ 19 w 698"/>
              <a:gd name="T77" fmla="*/ 402 h 701"/>
              <a:gd name="T78" fmla="*/ 0 w 698"/>
              <a:gd name="T79" fmla="*/ 364 h 701"/>
              <a:gd name="T80" fmla="*/ 16 w 698"/>
              <a:gd name="T81" fmla="*/ 323 h 701"/>
              <a:gd name="T82" fmla="*/ 4 w 698"/>
              <a:gd name="T83" fmla="*/ 283 h 701"/>
              <a:gd name="T84" fmla="*/ 31 w 698"/>
              <a:gd name="T85" fmla="*/ 247 h 701"/>
              <a:gd name="T86" fmla="*/ 31 w 698"/>
              <a:gd name="T87" fmla="*/ 205 h 701"/>
              <a:gd name="T88" fmla="*/ 64 w 698"/>
              <a:gd name="T89" fmla="*/ 176 h 701"/>
              <a:gd name="T90" fmla="*/ 73 w 698"/>
              <a:gd name="T91" fmla="*/ 133 h 701"/>
              <a:gd name="T92" fmla="*/ 111 w 698"/>
              <a:gd name="T93" fmla="*/ 114 h 701"/>
              <a:gd name="T94" fmla="*/ 130 w 698"/>
              <a:gd name="T95" fmla="*/ 76 h 701"/>
              <a:gd name="T96" fmla="*/ 173 w 698"/>
              <a:gd name="T97" fmla="*/ 67 h 701"/>
              <a:gd name="T98" fmla="*/ 202 w 698"/>
              <a:gd name="T99" fmla="*/ 34 h 701"/>
              <a:gd name="T100" fmla="*/ 244 w 698"/>
              <a:gd name="T101" fmla="*/ 34 h 701"/>
              <a:gd name="T102" fmla="*/ 280 w 698"/>
              <a:gd name="T103" fmla="*/ 7 h 701"/>
              <a:gd name="T104" fmla="*/ 323 w 698"/>
              <a:gd name="T105" fmla="*/ 19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8" h="701">
                <a:moveTo>
                  <a:pt x="349" y="17"/>
                </a:moveTo>
                <a:lnTo>
                  <a:pt x="361" y="0"/>
                </a:lnTo>
                <a:lnTo>
                  <a:pt x="375" y="19"/>
                </a:lnTo>
                <a:lnTo>
                  <a:pt x="389" y="3"/>
                </a:lnTo>
                <a:lnTo>
                  <a:pt x="399" y="22"/>
                </a:lnTo>
                <a:lnTo>
                  <a:pt x="415" y="7"/>
                </a:lnTo>
                <a:lnTo>
                  <a:pt x="425" y="26"/>
                </a:lnTo>
                <a:lnTo>
                  <a:pt x="444" y="15"/>
                </a:lnTo>
                <a:lnTo>
                  <a:pt x="451" y="34"/>
                </a:lnTo>
                <a:lnTo>
                  <a:pt x="467" y="22"/>
                </a:lnTo>
                <a:lnTo>
                  <a:pt x="475" y="43"/>
                </a:lnTo>
                <a:lnTo>
                  <a:pt x="494" y="34"/>
                </a:lnTo>
                <a:lnTo>
                  <a:pt x="498" y="55"/>
                </a:lnTo>
                <a:lnTo>
                  <a:pt x="517" y="45"/>
                </a:lnTo>
                <a:lnTo>
                  <a:pt x="522" y="67"/>
                </a:lnTo>
                <a:lnTo>
                  <a:pt x="541" y="60"/>
                </a:lnTo>
                <a:lnTo>
                  <a:pt x="543" y="81"/>
                </a:lnTo>
                <a:lnTo>
                  <a:pt x="565" y="76"/>
                </a:lnTo>
                <a:lnTo>
                  <a:pt x="565" y="98"/>
                </a:lnTo>
                <a:lnTo>
                  <a:pt x="584" y="93"/>
                </a:lnTo>
                <a:lnTo>
                  <a:pt x="584" y="114"/>
                </a:lnTo>
                <a:lnTo>
                  <a:pt x="605" y="114"/>
                </a:lnTo>
                <a:lnTo>
                  <a:pt x="600" y="133"/>
                </a:lnTo>
                <a:lnTo>
                  <a:pt x="622" y="133"/>
                </a:lnTo>
                <a:lnTo>
                  <a:pt x="617" y="155"/>
                </a:lnTo>
                <a:lnTo>
                  <a:pt x="638" y="157"/>
                </a:lnTo>
                <a:lnTo>
                  <a:pt x="631" y="176"/>
                </a:lnTo>
                <a:lnTo>
                  <a:pt x="653" y="181"/>
                </a:lnTo>
                <a:lnTo>
                  <a:pt x="643" y="200"/>
                </a:lnTo>
                <a:lnTo>
                  <a:pt x="664" y="205"/>
                </a:lnTo>
                <a:lnTo>
                  <a:pt x="655" y="224"/>
                </a:lnTo>
                <a:lnTo>
                  <a:pt x="676" y="231"/>
                </a:lnTo>
                <a:lnTo>
                  <a:pt x="664" y="247"/>
                </a:lnTo>
                <a:lnTo>
                  <a:pt x="683" y="257"/>
                </a:lnTo>
                <a:lnTo>
                  <a:pt x="672" y="273"/>
                </a:lnTo>
                <a:lnTo>
                  <a:pt x="691" y="283"/>
                </a:lnTo>
                <a:lnTo>
                  <a:pt x="676" y="300"/>
                </a:lnTo>
                <a:lnTo>
                  <a:pt x="695" y="309"/>
                </a:lnTo>
                <a:lnTo>
                  <a:pt x="679" y="323"/>
                </a:lnTo>
                <a:lnTo>
                  <a:pt x="698" y="338"/>
                </a:lnTo>
                <a:lnTo>
                  <a:pt x="681" y="349"/>
                </a:lnTo>
                <a:lnTo>
                  <a:pt x="698" y="364"/>
                </a:lnTo>
                <a:lnTo>
                  <a:pt x="679" y="376"/>
                </a:lnTo>
                <a:lnTo>
                  <a:pt x="695" y="392"/>
                </a:lnTo>
                <a:lnTo>
                  <a:pt x="676" y="402"/>
                </a:lnTo>
                <a:lnTo>
                  <a:pt x="691" y="418"/>
                </a:lnTo>
                <a:lnTo>
                  <a:pt x="672" y="428"/>
                </a:lnTo>
                <a:lnTo>
                  <a:pt x="683" y="445"/>
                </a:lnTo>
                <a:lnTo>
                  <a:pt x="664" y="454"/>
                </a:lnTo>
                <a:lnTo>
                  <a:pt x="676" y="471"/>
                </a:lnTo>
                <a:lnTo>
                  <a:pt x="655" y="478"/>
                </a:lnTo>
                <a:lnTo>
                  <a:pt x="664" y="497"/>
                </a:lnTo>
                <a:lnTo>
                  <a:pt x="643" y="502"/>
                </a:lnTo>
                <a:lnTo>
                  <a:pt x="653" y="521"/>
                </a:lnTo>
                <a:lnTo>
                  <a:pt x="631" y="525"/>
                </a:lnTo>
                <a:lnTo>
                  <a:pt x="638" y="544"/>
                </a:lnTo>
                <a:lnTo>
                  <a:pt x="617" y="547"/>
                </a:lnTo>
                <a:lnTo>
                  <a:pt x="622" y="568"/>
                </a:lnTo>
                <a:lnTo>
                  <a:pt x="600" y="568"/>
                </a:lnTo>
                <a:lnTo>
                  <a:pt x="605" y="587"/>
                </a:lnTo>
                <a:lnTo>
                  <a:pt x="584" y="587"/>
                </a:lnTo>
                <a:lnTo>
                  <a:pt x="584" y="608"/>
                </a:lnTo>
                <a:lnTo>
                  <a:pt x="565" y="604"/>
                </a:lnTo>
                <a:lnTo>
                  <a:pt x="565" y="625"/>
                </a:lnTo>
                <a:lnTo>
                  <a:pt x="543" y="620"/>
                </a:lnTo>
                <a:lnTo>
                  <a:pt x="541" y="642"/>
                </a:lnTo>
                <a:lnTo>
                  <a:pt x="522" y="635"/>
                </a:lnTo>
                <a:lnTo>
                  <a:pt x="517" y="656"/>
                </a:lnTo>
                <a:lnTo>
                  <a:pt x="498" y="646"/>
                </a:lnTo>
                <a:lnTo>
                  <a:pt x="494" y="668"/>
                </a:lnTo>
                <a:lnTo>
                  <a:pt x="475" y="658"/>
                </a:lnTo>
                <a:lnTo>
                  <a:pt x="467" y="680"/>
                </a:lnTo>
                <a:lnTo>
                  <a:pt x="451" y="668"/>
                </a:lnTo>
                <a:lnTo>
                  <a:pt x="444" y="687"/>
                </a:lnTo>
                <a:lnTo>
                  <a:pt x="425" y="675"/>
                </a:lnTo>
                <a:lnTo>
                  <a:pt x="415" y="694"/>
                </a:lnTo>
                <a:lnTo>
                  <a:pt x="399" y="680"/>
                </a:lnTo>
                <a:lnTo>
                  <a:pt x="389" y="699"/>
                </a:lnTo>
                <a:lnTo>
                  <a:pt x="375" y="682"/>
                </a:lnTo>
                <a:lnTo>
                  <a:pt x="361" y="701"/>
                </a:lnTo>
                <a:lnTo>
                  <a:pt x="349" y="684"/>
                </a:lnTo>
                <a:lnTo>
                  <a:pt x="334" y="701"/>
                </a:lnTo>
                <a:lnTo>
                  <a:pt x="323" y="682"/>
                </a:lnTo>
                <a:lnTo>
                  <a:pt x="306" y="699"/>
                </a:lnTo>
                <a:lnTo>
                  <a:pt x="296" y="680"/>
                </a:lnTo>
                <a:lnTo>
                  <a:pt x="280" y="694"/>
                </a:lnTo>
                <a:lnTo>
                  <a:pt x="270" y="675"/>
                </a:lnTo>
                <a:lnTo>
                  <a:pt x="254" y="687"/>
                </a:lnTo>
                <a:lnTo>
                  <a:pt x="244" y="668"/>
                </a:lnTo>
                <a:lnTo>
                  <a:pt x="228" y="680"/>
                </a:lnTo>
                <a:lnTo>
                  <a:pt x="221" y="658"/>
                </a:lnTo>
                <a:lnTo>
                  <a:pt x="202" y="668"/>
                </a:lnTo>
                <a:lnTo>
                  <a:pt x="197" y="646"/>
                </a:lnTo>
                <a:lnTo>
                  <a:pt x="178" y="656"/>
                </a:lnTo>
                <a:lnTo>
                  <a:pt x="173" y="635"/>
                </a:lnTo>
                <a:lnTo>
                  <a:pt x="154" y="642"/>
                </a:lnTo>
                <a:lnTo>
                  <a:pt x="152" y="620"/>
                </a:lnTo>
                <a:lnTo>
                  <a:pt x="130" y="625"/>
                </a:lnTo>
                <a:lnTo>
                  <a:pt x="133" y="604"/>
                </a:lnTo>
                <a:lnTo>
                  <a:pt x="111" y="608"/>
                </a:lnTo>
                <a:lnTo>
                  <a:pt x="111" y="587"/>
                </a:lnTo>
                <a:lnTo>
                  <a:pt x="90" y="587"/>
                </a:lnTo>
                <a:lnTo>
                  <a:pt x="95" y="568"/>
                </a:lnTo>
                <a:lnTo>
                  <a:pt x="73" y="568"/>
                </a:lnTo>
                <a:lnTo>
                  <a:pt x="78" y="547"/>
                </a:lnTo>
                <a:lnTo>
                  <a:pt x="57" y="544"/>
                </a:lnTo>
                <a:lnTo>
                  <a:pt x="64" y="525"/>
                </a:lnTo>
                <a:lnTo>
                  <a:pt x="42" y="521"/>
                </a:lnTo>
                <a:lnTo>
                  <a:pt x="52" y="502"/>
                </a:lnTo>
                <a:lnTo>
                  <a:pt x="31" y="497"/>
                </a:lnTo>
                <a:lnTo>
                  <a:pt x="40" y="478"/>
                </a:lnTo>
                <a:lnTo>
                  <a:pt x="19" y="471"/>
                </a:lnTo>
                <a:lnTo>
                  <a:pt x="31" y="454"/>
                </a:lnTo>
                <a:lnTo>
                  <a:pt x="12" y="445"/>
                </a:lnTo>
                <a:lnTo>
                  <a:pt x="23" y="428"/>
                </a:lnTo>
                <a:lnTo>
                  <a:pt x="4" y="418"/>
                </a:lnTo>
                <a:lnTo>
                  <a:pt x="19" y="402"/>
                </a:lnTo>
                <a:lnTo>
                  <a:pt x="0" y="392"/>
                </a:lnTo>
                <a:lnTo>
                  <a:pt x="16" y="376"/>
                </a:lnTo>
                <a:lnTo>
                  <a:pt x="0" y="364"/>
                </a:lnTo>
                <a:lnTo>
                  <a:pt x="14" y="349"/>
                </a:lnTo>
                <a:lnTo>
                  <a:pt x="0" y="338"/>
                </a:lnTo>
                <a:lnTo>
                  <a:pt x="16" y="323"/>
                </a:lnTo>
                <a:lnTo>
                  <a:pt x="0" y="309"/>
                </a:lnTo>
                <a:lnTo>
                  <a:pt x="19" y="300"/>
                </a:lnTo>
                <a:lnTo>
                  <a:pt x="4" y="283"/>
                </a:lnTo>
                <a:lnTo>
                  <a:pt x="23" y="273"/>
                </a:lnTo>
                <a:lnTo>
                  <a:pt x="12" y="257"/>
                </a:lnTo>
                <a:lnTo>
                  <a:pt x="31" y="247"/>
                </a:lnTo>
                <a:lnTo>
                  <a:pt x="19" y="231"/>
                </a:lnTo>
                <a:lnTo>
                  <a:pt x="40" y="224"/>
                </a:lnTo>
                <a:lnTo>
                  <a:pt x="31" y="205"/>
                </a:lnTo>
                <a:lnTo>
                  <a:pt x="52" y="200"/>
                </a:lnTo>
                <a:lnTo>
                  <a:pt x="42" y="181"/>
                </a:lnTo>
                <a:lnTo>
                  <a:pt x="64" y="176"/>
                </a:lnTo>
                <a:lnTo>
                  <a:pt x="57" y="157"/>
                </a:lnTo>
                <a:lnTo>
                  <a:pt x="78" y="155"/>
                </a:lnTo>
                <a:lnTo>
                  <a:pt x="73" y="133"/>
                </a:lnTo>
                <a:lnTo>
                  <a:pt x="95" y="133"/>
                </a:lnTo>
                <a:lnTo>
                  <a:pt x="90" y="114"/>
                </a:lnTo>
                <a:lnTo>
                  <a:pt x="111" y="114"/>
                </a:lnTo>
                <a:lnTo>
                  <a:pt x="111" y="93"/>
                </a:lnTo>
                <a:lnTo>
                  <a:pt x="133" y="98"/>
                </a:lnTo>
                <a:lnTo>
                  <a:pt x="130" y="76"/>
                </a:lnTo>
                <a:lnTo>
                  <a:pt x="152" y="81"/>
                </a:lnTo>
                <a:lnTo>
                  <a:pt x="154" y="60"/>
                </a:lnTo>
                <a:lnTo>
                  <a:pt x="173" y="67"/>
                </a:lnTo>
                <a:lnTo>
                  <a:pt x="178" y="45"/>
                </a:lnTo>
                <a:lnTo>
                  <a:pt x="197" y="55"/>
                </a:lnTo>
                <a:lnTo>
                  <a:pt x="202" y="34"/>
                </a:lnTo>
                <a:lnTo>
                  <a:pt x="221" y="43"/>
                </a:lnTo>
                <a:lnTo>
                  <a:pt x="228" y="22"/>
                </a:lnTo>
                <a:lnTo>
                  <a:pt x="244" y="34"/>
                </a:lnTo>
                <a:lnTo>
                  <a:pt x="254" y="15"/>
                </a:lnTo>
                <a:lnTo>
                  <a:pt x="270" y="26"/>
                </a:lnTo>
                <a:lnTo>
                  <a:pt x="280" y="7"/>
                </a:lnTo>
                <a:lnTo>
                  <a:pt x="296" y="22"/>
                </a:lnTo>
                <a:lnTo>
                  <a:pt x="306" y="3"/>
                </a:lnTo>
                <a:lnTo>
                  <a:pt x="323" y="19"/>
                </a:lnTo>
                <a:lnTo>
                  <a:pt x="334" y="0"/>
                </a:lnTo>
                <a:lnTo>
                  <a:pt x="349" y="17"/>
                </a:lnTo>
                <a:close/>
              </a:path>
            </a:pathLst>
          </a:cu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graphicFrame>
        <p:nvGraphicFramePr>
          <p:cNvPr id="28" name="Diagram 30"/>
          <p:cNvGraphicFramePr/>
          <p:nvPr>
            <p:extLst>
              <p:ext uri="{D42A27DB-BD31-4B8C-83A1-F6EECF244321}">
                <p14:modId xmlns:p14="http://schemas.microsoft.com/office/powerpoint/2010/main" val="1803160653"/>
              </p:ext>
            </p:extLst>
          </p:nvPr>
        </p:nvGraphicFramePr>
        <p:xfrm>
          <a:off x="8984375" y="2209806"/>
          <a:ext cx="1524000" cy="152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29" name="Group 3"/>
          <p:cNvGrpSpPr/>
          <p:nvPr/>
        </p:nvGrpSpPr>
        <p:grpSpPr>
          <a:xfrm>
            <a:off x="8439334" y="3581406"/>
            <a:ext cx="2614084" cy="609600"/>
            <a:chOff x="6303964" y="3028950"/>
            <a:chExt cx="1960563" cy="457200"/>
          </a:xfrm>
        </p:grpSpPr>
        <p:sp>
          <p:nvSpPr>
            <p:cNvPr id="30" name="Rectangle 31"/>
            <p:cNvSpPr>
              <a:spLocks noChangeArrowheads="1"/>
            </p:cNvSpPr>
            <p:nvPr/>
          </p:nvSpPr>
          <p:spPr bwMode="auto">
            <a:xfrm>
              <a:off x="6522919" y="3028950"/>
              <a:ext cx="1522654" cy="304800"/>
            </a:xfrm>
            <a:prstGeom prst="rect">
              <a:avLst/>
            </a:prstGeom>
            <a:solidFill>
              <a:srgbClr val="DF7307"/>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32"/>
            <p:cNvSpPr>
              <a:spLocks/>
            </p:cNvSpPr>
            <p:nvPr/>
          </p:nvSpPr>
          <p:spPr bwMode="auto">
            <a:xfrm>
              <a:off x="6303964" y="3181350"/>
              <a:ext cx="198898" cy="304800"/>
            </a:xfrm>
            <a:custGeom>
              <a:avLst/>
              <a:gdLst>
                <a:gd name="T0" fmla="*/ 119 w 119"/>
                <a:gd name="T1" fmla="*/ 152 h 152"/>
                <a:gd name="T2" fmla="*/ 0 w 119"/>
                <a:gd name="T3" fmla="*/ 152 h 152"/>
                <a:gd name="T4" fmla="*/ 81 w 119"/>
                <a:gd name="T5" fmla="*/ 73 h 152"/>
                <a:gd name="T6" fmla="*/ 0 w 119"/>
                <a:gd name="T7" fmla="*/ 0 h 152"/>
                <a:gd name="T8" fmla="*/ 119 w 119"/>
                <a:gd name="T9" fmla="*/ 0 h 152"/>
                <a:gd name="T10" fmla="*/ 119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119" y="152"/>
                  </a:moveTo>
                  <a:lnTo>
                    <a:pt x="0" y="152"/>
                  </a:lnTo>
                  <a:lnTo>
                    <a:pt x="81" y="73"/>
                  </a:lnTo>
                  <a:lnTo>
                    <a:pt x="0" y="0"/>
                  </a:lnTo>
                  <a:lnTo>
                    <a:pt x="119" y="0"/>
                  </a:lnTo>
                  <a:lnTo>
                    <a:pt x="119" y="152"/>
                  </a:lnTo>
                  <a:close/>
                </a:path>
              </a:pathLst>
            </a:custGeom>
            <a:solidFill>
              <a:srgbClr val="028985"/>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3"/>
            <p:cNvSpPr>
              <a:spLocks/>
            </p:cNvSpPr>
            <p:nvPr/>
          </p:nvSpPr>
          <p:spPr bwMode="auto">
            <a:xfrm>
              <a:off x="6534618" y="3357813"/>
              <a:ext cx="127027" cy="128337"/>
            </a:xfrm>
            <a:custGeom>
              <a:avLst/>
              <a:gdLst>
                <a:gd name="T0" fmla="*/ 76 w 76"/>
                <a:gd name="T1" fmla="*/ 64 h 64"/>
                <a:gd name="T2" fmla="*/ 0 w 76"/>
                <a:gd name="T3" fmla="*/ 0 h 64"/>
                <a:gd name="T4" fmla="*/ 76 w 76"/>
                <a:gd name="T5" fmla="*/ 0 h 64"/>
                <a:gd name="T6" fmla="*/ 76 w 76"/>
                <a:gd name="T7" fmla="*/ 64 h 64"/>
              </a:gdLst>
              <a:ahLst/>
              <a:cxnLst>
                <a:cxn ang="0">
                  <a:pos x="T0" y="T1"/>
                </a:cxn>
                <a:cxn ang="0">
                  <a:pos x="T2" y="T3"/>
                </a:cxn>
                <a:cxn ang="0">
                  <a:pos x="T4" y="T5"/>
                </a:cxn>
                <a:cxn ang="0">
                  <a:pos x="T6" y="T7"/>
                </a:cxn>
              </a:cxnLst>
              <a:rect l="0" t="0" r="r" b="b"/>
              <a:pathLst>
                <a:path w="76" h="64">
                  <a:moveTo>
                    <a:pt x="76" y="64"/>
                  </a:moveTo>
                  <a:lnTo>
                    <a:pt x="0" y="0"/>
                  </a:lnTo>
                  <a:lnTo>
                    <a:pt x="76" y="0"/>
                  </a:lnTo>
                  <a:lnTo>
                    <a:pt x="76" y="64"/>
                  </a:lnTo>
                  <a:close/>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4"/>
            <p:cNvSpPr>
              <a:spLocks/>
            </p:cNvSpPr>
            <p:nvPr/>
          </p:nvSpPr>
          <p:spPr bwMode="auto">
            <a:xfrm>
              <a:off x="6502862" y="3357813"/>
              <a:ext cx="127027" cy="128337"/>
            </a:xfrm>
            <a:custGeom>
              <a:avLst/>
              <a:gdLst>
                <a:gd name="T0" fmla="*/ 0 w 76"/>
                <a:gd name="T1" fmla="*/ 0 h 64"/>
                <a:gd name="T2" fmla="*/ 76 w 76"/>
                <a:gd name="T3" fmla="*/ 64 h 64"/>
                <a:gd name="T4" fmla="*/ 0 w 76"/>
                <a:gd name="T5" fmla="*/ 64 h 64"/>
                <a:gd name="T6" fmla="*/ 0 w 76"/>
                <a:gd name="T7" fmla="*/ 0 h 64"/>
              </a:gdLst>
              <a:ahLst/>
              <a:cxnLst>
                <a:cxn ang="0">
                  <a:pos x="T0" y="T1"/>
                </a:cxn>
                <a:cxn ang="0">
                  <a:pos x="T2" y="T3"/>
                </a:cxn>
                <a:cxn ang="0">
                  <a:pos x="T4" y="T5"/>
                </a:cxn>
                <a:cxn ang="0">
                  <a:pos x="T6" y="T7"/>
                </a:cxn>
              </a:cxnLst>
              <a:rect l="0" t="0" r="r" b="b"/>
              <a:pathLst>
                <a:path w="76" h="64">
                  <a:moveTo>
                    <a:pt x="0" y="0"/>
                  </a:moveTo>
                  <a:lnTo>
                    <a:pt x="76" y="64"/>
                  </a:lnTo>
                  <a:lnTo>
                    <a:pt x="0" y="64"/>
                  </a:lnTo>
                  <a:lnTo>
                    <a:pt x="0" y="0"/>
                  </a:lnTo>
                  <a:close/>
                </a:path>
              </a:pathLst>
            </a:custGeom>
            <a:solidFill>
              <a:srgbClr val="028985"/>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5"/>
            <p:cNvSpPr>
              <a:spLocks/>
            </p:cNvSpPr>
            <p:nvPr/>
          </p:nvSpPr>
          <p:spPr bwMode="auto">
            <a:xfrm>
              <a:off x="8065629" y="3181350"/>
              <a:ext cx="198898" cy="304800"/>
            </a:xfrm>
            <a:custGeom>
              <a:avLst/>
              <a:gdLst>
                <a:gd name="T0" fmla="*/ 0 w 119"/>
                <a:gd name="T1" fmla="*/ 152 h 152"/>
                <a:gd name="T2" fmla="*/ 119 w 119"/>
                <a:gd name="T3" fmla="*/ 152 h 152"/>
                <a:gd name="T4" fmla="*/ 38 w 119"/>
                <a:gd name="T5" fmla="*/ 73 h 152"/>
                <a:gd name="T6" fmla="*/ 119 w 119"/>
                <a:gd name="T7" fmla="*/ 0 h 152"/>
                <a:gd name="T8" fmla="*/ 0 w 119"/>
                <a:gd name="T9" fmla="*/ 0 h 152"/>
                <a:gd name="T10" fmla="*/ 0 w 119"/>
                <a:gd name="T11" fmla="*/ 152 h 152"/>
              </a:gdLst>
              <a:ahLst/>
              <a:cxnLst>
                <a:cxn ang="0">
                  <a:pos x="T0" y="T1"/>
                </a:cxn>
                <a:cxn ang="0">
                  <a:pos x="T2" y="T3"/>
                </a:cxn>
                <a:cxn ang="0">
                  <a:pos x="T4" y="T5"/>
                </a:cxn>
                <a:cxn ang="0">
                  <a:pos x="T6" y="T7"/>
                </a:cxn>
                <a:cxn ang="0">
                  <a:pos x="T8" y="T9"/>
                </a:cxn>
                <a:cxn ang="0">
                  <a:pos x="T10" y="T11"/>
                </a:cxn>
              </a:cxnLst>
              <a:rect l="0" t="0" r="r" b="b"/>
              <a:pathLst>
                <a:path w="119" h="152">
                  <a:moveTo>
                    <a:pt x="0" y="152"/>
                  </a:moveTo>
                  <a:lnTo>
                    <a:pt x="119" y="152"/>
                  </a:lnTo>
                  <a:lnTo>
                    <a:pt x="38" y="73"/>
                  </a:lnTo>
                  <a:lnTo>
                    <a:pt x="119" y="0"/>
                  </a:lnTo>
                  <a:lnTo>
                    <a:pt x="0" y="0"/>
                  </a:lnTo>
                  <a:lnTo>
                    <a:pt x="0" y="152"/>
                  </a:lnTo>
                  <a:close/>
                </a:path>
              </a:pathLst>
            </a:custGeom>
            <a:solidFill>
              <a:srgbClr val="028985"/>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6"/>
            <p:cNvSpPr>
              <a:spLocks/>
            </p:cNvSpPr>
            <p:nvPr/>
          </p:nvSpPr>
          <p:spPr bwMode="auto">
            <a:xfrm>
              <a:off x="7906846" y="3357813"/>
              <a:ext cx="127027" cy="128337"/>
            </a:xfrm>
            <a:custGeom>
              <a:avLst/>
              <a:gdLst>
                <a:gd name="T0" fmla="*/ 0 w 76"/>
                <a:gd name="T1" fmla="*/ 64 h 64"/>
                <a:gd name="T2" fmla="*/ 76 w 76"/>
                <a:gd name="T3" fmla="*/ 0 h 64"/>
                <a:gd name="T4" fmla="*/ 0 w 76"/>
                <a:gd name="T5" fmla="*/ 0 h 64"/>
                <a:gd name="T6" fmla="*/ 0 w 76"/>
                <a:gd name="T7" fmla="*/ 64 h 64"/>
              </a:gdLst>
              <a:ahLst/>
              <a:cxnLst>
                <a:cxn ang="0">
                  <a:pos x="T0" y="T1"/>
                </a:cxn>
                <a:cxn ang="0">
                  <a:pos x="T2" y="T3"/>
                </a:cxn>
                <a:cxn ang="0">
                  <a:pos x="T4" y="T5"/>
                </a:cxn>
                <a:cxn ang="0">
                  <a:pos x="T6" y="T7"/>
                </a:cxn>
              </a:cxnLst>
              <a:rect l="0" t="0" r="r" b="b"/>
              <a:pathLst>
                <a:path w="76" h="64">
                  <a:moveTo>
                    <a:pt x="0" y="64"/>
                  </a:moveTo>
                  <a:lnTo>
                    <a:pt x="76" y="0"/>
                  </a:lnTo>
                  <a:lnTo>
                    <a:pt x="0" y="0"/>
                  </a:lnTo>
                  <a:lnTo>
                    <a:pt x="0" y="64"/>
                  </a:lnTo>
                  <a:close/>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7"/>
            <p:cNvSpPr>
              <a:spLocks/>
            </p:cNvSpPr>
            <p:nvPr/>
          </p:nvSpPr>
          <p:spPr bwMode="auto">
            <a:xfrm>
              <a:off x="7938602" y="3357813"/>
              <a:ext cx="127027" cy="128337"/>
            </a:xfrm>
            <a:custGeom>
              <a:avLst/>
              <a:gdLst>
                <a:gd name="T0" fmla="*/ 76 w 76"/>
                <a:gd name="T1" fmla="*/ 0 h 64"/>
                <a:gd name="T2" fmla="*/ 0 w 76"/>
                <a:gd name="T3" fmla="*/ 64 h 64"/>
                <a:gd name="T4" fmla="*/ 76 w 76"/>
                <a:gd name="T5" fmla="*/ 64 h 64"/>
                <a:gd name="T6" fmla="*/ 76 w 76"/>
                <a:gd name="T7" fmla="*/ 0 h 64"/>
              </a:gdLst>
              <a:ahLst/>
              <a:cxnLst>
                <a:cxn ang="0">
                  <a:pos x="T0" y="T1"/>
                </a:cxn>
                <a:cxn ang="0">
                  <a:pos x="T2" y="T3"/>
                </a:cxn>
                <a:cxn ang="0">
                  <a:pos x="T4" y="T5"/>
                </a:cxn>
                <a:cxn ang="0">
                  <a:pos x="T6" y="T7"/>
                </a:cxn>
              </a:cxnLst>
              <a:rect l="0" t="0" r="r" b="b"/>
              <a:pathLst>
                <a:path w="76" h="64">
                  <a:moveTo>
                    <a:pt x="76" y="0"/>
                  </a:moveTo>
                  <a:lnTo>
                    <a:pt x="0" y="64"/>
                  </a:lnTo>
                  <a:lnTo>
                    <a:pt x="76" y="64"/>
                  </a:lnTo>
                  <a:lnTo>
                    <a:pt x="76" y="0"/>
                  </a:lnTo>
                  <a:close/>
                </a:path>
              </a:pathLst>
            </a:custGeom>
            <a:solidFill>
              <a:srgbClr val="028985"/>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37" name="TextBox 40"/>
          <p:cNvSpPr txBox="1"/>
          <p:nvPr/>
        </p:nvSpPr>
        <p:spPr>
          <a:xfrm>
            <a:off x="1462623" y="4386269"/>
            <a:ext cx="1617916" cy="338554"/>
          </a:xfrm>
          <a:prstGeom prst="rect">
            <a:avLst/>
          </a:prstGeom>
          <a:noFill/>
        </p:spPr>
        <p:txBody>
          <a:bodyPr wrap="square" rtlCol="0">
            <a:spAutoFit/>
          </a:bodyPr>
          <a:lstStyle/>
          <a:p>
            <a:pPr algn="ctr"/>
            <a:r>
              <a:rPr lang="en-US" sz="1600" dirty="0">
                <a:solidFill>
                  <a:schemeClr val="bg1">
                    <a:lumMod val="95000"/>
                  </a:schemeClr>
                </a:solidFill>
                <a:latin typeface="+mj-lt"/>
              </a:rPr>
              <a:t>Popular</a:t>
            </a:r>
            <a:endParaRPr lang="en-US" sz="1600" dirty="0">
              <a:solidFill>
                <a:srgbClr val="00C3D9"/>
              </a:solidFill>
              <a:latin typeface="+mj-lt"/>
            </a:endParaRPr>
          </a:p>
        </p:txBody>
      </p:sp>
      <p:sp>
        <p:nvSpPr>
          <p:cNvPr id="38" name="Rectangle 41"/>
          <p:cNvSpPr/>
          <p:nvPr/>
        </p:nvSpPr>
        <p:spPr>
          <a:xfrm>
            <a:off x="1069023" y="4724823"/>
            <a:ext cx="2646265" cy="995401"/>
          </a:xfrm>
          <a:prstGeom prst="rect">
            <a:avLst/>
          </a:prstGeom>
        </p:spPr>
        <p:txBody>
          <a:bodyPr wrap="square">
            <a:spAutoFit/>
          </a:bodyPr>
          <a:lstStyle/>
          <a:p>
            <a:r>
              <a:rPr lang="en-US" sz="1467" dirty="0">
                <a:solidFill>
                  <a:schemeClr val="bg1">
                    <a:lumMod val="85000"/>
                  </a:schemeClr>
                </a:solidFill>
              </a:rPr>
              <a:t>Smartphones are now a must-have for every college student, and the use of smartphones is becoming more common.</a:t>
            </a:r>
          </a:p>
        </p:txBody>
      </p:sp>
      <p:sp>
        <p:nvSpPr>
          <p:cNvPr id="39" name="TextBox 42"/>
          <p:cNvSpPr txBox="1"/>
          <p:nvPr/>
        </p:nvSpPr>
        <p:spPr>
          <a:xfrm>
            <a:off x="5217158" y="4386269"/>
            <a:ext cx="1617916" cy="338554"/>
          </a:xfrm>
          <a:prstGeom prst="rect">
            <a:avLst/>
          </a:prstGeom>
          <a:noFill/>
        </p:spPr>
        <p:txBody>
          <a:bodyPr wrap="square" rtlCol="0">
            <a:spAutoFit/>
          </a:bodyPr>
          <a:lstStyle/>
          <a:p>
            <a:pPr algn="ctr"/>
            <a:r>
              <a:rPr lang="en-US" sz="1600" dirty="0">
                <a:solidFill>
                  <a:schemeClr val="bg1">
                    <a:lumMod val="95000"/>
                  </a:schemeClr>
                </a:solidFill>
                <a:latin typeface="+mj-lt"/>
              </a:rPr>
              <a:t>Many</a:t>
            </a:r>
            <a:endParaRPr lang="en-US" sz="1600" dirty="0">
              <a:solidFill>
                <a:srgbClr val="DF7307"/>
              </a:solidFill>
              <a:latin typeface="+mj-lt"/>
            </a:endParaRPr>
          </a:p>
        </p:txBody>
      </p:sp>
      <p:sp>
        <p:nvSpPr>
          <p:cNvPr id="40" name="Rectangle 43"/>
          <p:cNvSpPr/>
          <p:nvPr/>
        </p:nvSpPr>
        <p:spPr>
          <a:xfrm>
            <a:off x="4702984" y="4734090"/>
            <a:ext cx="2942958" cy="1221168"/>
          </a:xfrm>
          <a:prstGeom prst="rect">
            <a:avLst/>
          </a:prstGeom>
        </p:spPr>
        <p:txBody>
          <a:bodyPr wrap="square">
            <a:spAutoFit/>
          </a:bodyPr>
          <a:lstStyle/>
          <a:p>
            <a:r>
              <a:rPr lang="en-US" sz="1467" dirty="0">
                <a:solidFill>
                  <a:schemeClr val="bg1">
                    <a:lumMod val="85000"/>
                  </a:schemeClr>
                </a:solidFill>
              </a:rPr>
              <a:t>UTM has nearly 30,000 students. In order to ensure the efficiency of students' learning, they can learn knowledge and skills and use smart phones to supervise them.</a:t>
            </a:r>
          </a:p>
        </p:txBody>
      </p:sp>
      <p:sp>
        <p:nvSpPr>
          <p:cNvPr id="41" name="TextBox 44"/>
          <p:cNvSpPr txBox="1"/>
          <p:nvPr/>
        </p:nvSpPr>
        <p:spPr>
          <a:xfrm>
            <a:off x="8971693" y="4386269"/>
            <a:ext cx="1617916" cy="338554"/>
          </a:xfrm>
          <a:prstGeom prst="rect">
            <a:avLst/>
          </a:prstGeom>
          <a:noFill/>
        </p:spPr>
        <p:txBody>
          <a:bodyPr wrap="square" rtlCol="0">
            <a:spAutoFit/>
          </a:bodyPr>
          <a:lstStyle/>
          <a:p>
            <a:pPr algn="ctr"/>
            <a:r>
              <a:rPr lang="en-US" sz="1600" dirty="0">
                <a:solidFill>
                  <a:schemeClr val="bg1">
                    <a:lumMod val="95000"/>
                  </a:schemeClr>
                </a:solidFill>
                <a:latin typeface="+mj-lt"/>
              </a:rPr>
              <a:t>Convenience</a:t>
            </a:r>
            <a:endParaRPr lang="en-US" sz="1600" dirty="0">
              <a:solidFill>
                <a:srgbClr val="1FD89C"/>
              </a:solidFill>
              <a:latin typeface="+mj-lt"/>
            </a:endParaRPr>
          </a:p>
        </p:txBody>
      </p:sp>
      <p:sp>
        <p:nvSpPr>
          <p:cNvPr id="42" name="Rectangle 45"/>
          <p:cNvSpPr/>
          <p:nvPr/>
        </p:nvSpPr>
        <p:spPr>
          <a:xfrm>
            <a:off x="8457518" y="4734090"/>
            <a:ext cx="3298360" cy="1221168"/>
          </a:xfrm>
          <a:prstGeom prst="rect">
            <a:avLst/>
          </a:prstGeom>
        </p:spPr>
        <p:txBody>
          <a:bodyPr wrap="square">
            <a:spAutoFit/>
          </a:bodyPr>
          <a:lstStyle/>
          <a:p>
            <a:r>
              <a:rPr lang="en-US" sz="1467" dirty="0">
                <a:solidFill>
                  <a:schemeClr val="bg1">
                    <a:lumMod val="85000"/>
                  </a:schemeClr>
                </a:solidFill>
              </a:rPr>
              <a:t>Because UTM has a lot of students, there are a lot of work and service staff in the school. They need a new way to understand students and recognize them correctly.</a:t>
            </a:r>
          </a:p>
        </p:txBody>
      </p:sp>
      <p:sp>
        <p:nvSpPr>
          <p:cNvPr id="43" name="TextBox 46"/>
          <p:cNvSpPr txBox="1"/>
          <p:nvPr/>
        </p:nvSpPr>
        <p:spPr>
          <a:xfrm>
            <a:off x="1994565" y="3628732"/>
            <a:ext cx="1013813" cy="379656"/>
          </a:xfrm>
          <a:prstGeom prst="rect">
            <a:avLst/>
          </a:prstGeom>
          <a:noFill/>
        </p:spPr>
        <p:txBody>
          <a:bodyPr wrap="square" rtlCol="0">
            <a:spAutoFit/>
          </a:bodyPr>
          <a:lstStyle/>
          <a:p>
            <a:r>
              <a:rPr lang="en-US" sz="1867" dirty="0">
                <a:solidFill>
                  <a:schemeClr val="bg1"/>
                </a:solidFill>
                <a:latin typeface="+mj-lt"/>
              </a:rPr>
              <a:t>ONE</a:t>
            </a:r>
          </a:p>
        </p:txBody>
      </p:sp>
      <p:sp>
        <p:nvSpPr>
          <p:cNvPr id="44" name="TextBox 47"/>
          <p:cNvSpPr txBox="1"/>
          <p:nvPr/>
        </p:nvSpPr>
        <p:spPr>
          <a:xfrm>
            <a:off x="5695176" y="3624192"/>
            <a:ext cx="1013813" cy="379656"/>
          </a:xfrm>
          <a:prstGeom prst="rect">
            <a:avLst/>
          </a:prstGeom>
          <a:noFill/>
        </p:spPr>
        <p:txBody>
          <a:bodyPr wrap="square" rtlCol="0">
            <a:spAutoFit/>
          </a:bodyPr>
          <a:lstStyle/>
          <a:p>
            <a:r>
              <a:rPr lang="en-US" sz="1867" dirty="0">
                <a:solidFill>
                  <a:schemeClr val="bg1"/>
                </a:solidFill>
                <a:latin typeface="+mj-lt"/>
              </a:rPr>
              <a:t>TWO</a:t>
            </a:r>
          </a:p>
        </p:txBody>
      </p:sp>
      <p:sp>
        <p:nvSpPr>
          <p:cNvPr id="45" name="TextBox 48"/>
          <p:cNvSpPr txBox="1"/>
          <p:nvPr/>
        </p:nvSpPr>
        <p:spPr>
          <a:xfrm>
            <a:off x="9450472" y="3628732"/>
            <a:ext cx="1013813" cy="379656"/>
          </a:xfrm>
          <a:prstGeom prst="rect">
            <a:avLst/>
          </a:prstGeom>
          <a:noFill/>
        </p:spPr>
        <p:txBody>
          <a:bodyPr wrap="square" rtlCol="0">
            <a:spAutoFit/>
          </a:bodyPr>
          <a:lstStyle/>
          <a:p>
            <a:r>
              <a:rPr lang="en-US" sz="1867" dirty="0">
                <a:solidFill>
                  <a:schemeClr val="bg1"/>
                </a:solidFill>
                <a:latin typeface="+mj-lt"/>
              </a:rPr>
              <a:t>THREE</a:t>
            </a:r>
          </a:p>
        </p:txBody>
      </p:sp>
    </p:spTree>
    <p:extLst>
      <p:ext uri="{BB962C8B-B14F-4D97-AF65-F5344CB8AC3E}">
        <p14:creationId xmlns:p14="http://schemas.microsoft.com/office/powerpoint/2010/main" val="3153387490"/>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par>
                          <p:cTn id="38" fill="hold">
                            <p:stCondLst>
                              <p:cond delay="3500"/>
                            </p:stCondLst>
                            <p:childTnLst>
                              <p:par>
                                <p:cTn id="39" presetID="16" presetClass="entr" presetSubtype="37"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outVertical)">
                                      <p:cBhvr>
                                        <p:cTn id="41" dur="500"/>
                                        <p:tgtEl>
                                          <p:spTgt spid="9"/>
                                        </p:tgtEl>
                                      </p:cBhvr>
                                    </p:animEffect>
                                  </p:childTnLst>
                                </p:cTn>
                              </p:par>
                            </p:childTnLst>
                          </p:cTn>
                        </p:par>
                        <p:par>
                          <p:cTn id="42" fill="hold">
                            <p:stCondLst>
                              <p:cond delay="4000"/>
                            </p:stCondLst>
                            <p:childTnLst>
                              <p:par>
                                <p:cTn id="43" presetID="16" presetClass="entr" presetSubtype="37"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arn(outVertical)">
                                      <p:cBhvr>
                                        <p:cTn id="45" dur="500"/>
                                        <p:tgtEl>
                                          <p:spTgt spid="19"/>
                                        </p:tgtEl>
                                      </p:cBhvr>
                                    </p:animEffect>
                                  </p:childTnLst>
                                </p:cTn>
                              </p:par>
                            </p:childTnLst>
                          </p:cTn>
                        </p:par>
                        <p:par>
                          <p:cTn id="46" fill="hold">
                            <p:stCondLst>
                              <p:cond delay="4500"/>
                            </p:stCondLst>
                            <p:childTnLst>
                              <p:par>
                                <p:cTn id="47" presetID="16" presetClass="entr" presetSubtype="37"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arn(outVertical)">
                                      <p:cBhvr>
                                        <p:cTn id="49" dur="500"/>
                                        <p:tgtEl>
                                          <p:spTgt spid="29"/>
                                        </p:tgtEl>
                                      </p:cBhvr>
                                    </p:animEffect>
                                  </p:childTnLst>
                                </p:cTn>
                              </p:par>
                            </p:childTnLst>
                          </p:cTn>
                        </p:par>
                        <p:par>
                          <p:cTn id="50" fill="hold">
                            <p:stCondLst>
                              <p:cond delay="5000"/>
                            </p:stCondLst>
                            <p:childTnLst>
                              <p:par>
                                <p:cTn id="51" presetID="37"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750"/>
                                        <p:tgtEl>
                                          <p:spTgt spid="43"/>
                                        </p:tgtEl>
                                      </p:cBhvr>
                                    </p:animEffect>
                                    <p:anim calcmode="lin" valueType="num">
                                      <p:cBhvr>
                                        <p:cTn id="54" dur="750" fill="hold"/>
                                        <p:tgtEl>
                                          <p:spTgt spid="43"/>
                                        </p:tgtEl>
                                        <p:attrNameLst>
                                          <p:attrName>ppt_x</p:attrName>
                                        </p:attrNameLst>
                                      </p:cBhvr>
                                      <p:tavLst>
                                        <p:tav tm="0">
                                          <p:val>
                                            <p:strVal val="#ppt_x"/>
                                          </p:val>
                                        </p:tav>
                                        <p:tav tm="100000">
                                          <p:val>
                                            <p:strVal val="#ppt_x"/>
                                          </p:val>
                                        </p:tav>
                                      </p:tavLst>
                                    </p:anim>
                                    <p:anim calcmode="lin" valueType="num">
                                      <p:cBhvr>
                                        <p:cTn id="55" dur="675" decel="100000" fill="hold"/>
                                        <p:tgtEl>
                                          <p:spTgt spid="43"/>
                                        </p:tgtEl>
                                        <p:attrNameLst>
                                          <p:attrName>ppt_y</p:attrName>
                                        </p:attrNameLst>
                                      </p:cBhvr>
                                      <p:tavLst>
                                        <p:tav tm="0">
                                          <p:val>
                                            <p:strVal val="#ppt_y+1"/>
                                          </p:val>
                                        </p:tav>
                                        <p:tav tm="100000">
                                          <p:val>
                                            <p:strVal val="#ppt_y-.03"/>
                                          </p:val>
                                        </p:tav>
                                      </p:tavLst>
                                    </p:anim>
                                    <p:anim calcmode="lin" valueType="num">
                                      <p:cBhvr>
                                        <p:cTn id="56" dur="75" accel="100000" fill="hold">
                                          <p:stCondLst>
                                            <p:cond delay="675"/>
                                          </p:stCondLst>
                                        </p:cTn>
                                        <p:tgtEl>
                                          <p:spTgt spid="43"/>
                                        </p:tgtEl>
                                        <p:attrNameLst>
                                          <p:attrName>ppt_y</p:attrName>
                                        </p:attrNameLst>
                                      </p:cBhvr>
                                      <p:tavLst>
                                        <p:tav tm="0">
                                          <p:val>
                                            <p:strVal val="#ppt_y-.03"/>
                                          </p:val>
                                        </p:tav>
                                        <p:tav tm="100000">
                                          <p:val>
                                            <p:strVal val="#ppt_y"/>
                                          </p:val>
                                        </p:tav>
                                      </p:tavLst>
                                    </p:anim>
                                  </p:childTnLst>
                                </p:cTn>
                              </p:par>
                            </p:childTnLst>
                          </p:cTn>
                        </p:par>
                        <p:par>
                          <p:cTn id="57" fill="hold">
                            <p:stCondLst>
                              <p:cond delay="5750"/>
                            </p:stCondLst>
                            <p:childTnLst>
                              <p:par>
                                <p:cTn id="58" presetID="37" presetClass="entr" presetSubtype="0"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750"/>
                                        <p:tgtEl>
                                          <p:spTgt spid="44"/>
                                        </p:tgtEl>
                                      </p:cBhvr>
                                    </p:animEffect>
                                    <p:anim calcmode="lin" valueType="num">
                                      <p:cBhvr>
                                        <p:cTn id="61" dur="750" fill="hold"/>
                                        <p:tgtEl>
                                          <p:spTgt spid="44"/>
                                        </p:tgtEl>
                                        <p:attrNameLst>
                                          <p:attrName>ppt_x</p:attrName>
                                        </p:attrNameLst>
                                      </p:cBhvr>
                                      <p:tavLst>
                                        <p:tav tm="0">
                                          <p:val>
                                            <p:strVal val="#ppt_x"/>
                                          </p:val>
                                        </p:tav>
                                        <p:tav tm="100000">
                                          <p:val>
                                            <p:strVal val="#ppt_x"/>
                                          </p:val>
                                        </p:tav>
                                      </p:tavLst>
                                    </p:anim>
                                    <p:anim calcmode="lin" valueType="num">
                                      <p:cBhvr>
                                        <p:cTn id="62" dur="675" decel="100000" fill="hold"/>
                                        <p:tgtEl>
                                          <p:spTgt spid="44"/>
                                        </p:tgtEl>
                                        <p:attrNameLst>
                                          <p:attrName>ppt_y</p:attrName>
                                        </p:attrNameLst>
                                      </p:cBhvr>
                                      <p:tavLst>
                                        <p:tav tm="0">
                                          <p:val>
                                            <p:strVal val="#ppt_y+1"/>
                                          </p:val>
                                        </p:tav>
                                        <p:tav tm="100000">
                                          <p:val>
                                            <p:strVal val="#ppt_y-.03"/>
                                          </p:val>
                                        </p:tav>
                                      </p:tavLst>
                                    </p:anim>
                                    <p:anim calcmode="lin" valueType="num">
                                      <p:cBhvr>
                                        <p:cTn id="63" dur="75" accel="100000" fill="hold">
                                          <p:stCondLst>
                                            <p:cond delay="675"/>
                                          </p:stCondLst>
                                        </p:cTn>
                                        <p:tgtEl>
                                          <p:spTgt spid="44"/>
                                        </p:tgtEl>
                                        <p:attrNameLst>
                                          <p:attrName>ppt_y</p:attrName>
                                        </p:attrNameLst>
                                      </p:cBhvr>
                                      <p:tavLst>
                                        <p:tav tm="0">
                                          <p:val>
                                            <p:strVal val="#ppt_y-.03"/>
                                          </p:val>
                                        </p:tav>
                                        <p:tav tm="100000">
                                          <p:val>
                                            <p:strVal val="#ppt_y"/>
                                          </p:val>
                                        </p:tav>
                                      </p:tavLst>
                                    </p:anim>
                                  </p:childTnLst>
                                </p:cTn>
                              </p:par>
                            </p:childTnLst>
                          </p:cTn>
                        </p:par>
                        <p:par>
                          <p:cTn id="64" fill="hold">
                            <p:stCondLst>
                              <p:cond delay="6500"/>
                            </p:stCondLst>
                            <p:childTnLst>
                              <p:par>
                                <p:cTn id="65" presetID="37"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750"/>
                                        <p:tgtEl>
                                          <p:spTgt spid="45"/>
                                        </p:tgtEl>
                                      </p:cBhvr>
                                    </p:animEffect>
                                    <p:anim calcmode="lin" valueType="num">
                                      <p:cBhvr>
                                        <p:cTn id="68" dur="750" fill="hold"/>
                                        <p:tgtEl>
                                          <p:spTgt spid="45"/>
                                        </p:tgtEl>
                                        <p:attrNameLst>
                                          <p:attrName>ppt_x</p:attrName>
                                        </p:attrNameLst>
                                      </p:cBhvr>
                                      <p:tavLst>
                                        <p:tav tm="0">
                                          <p:val>
                                            <p:strVal val="#ppt_x"/>
                                          </p:val>
                                        </p:tav>
                                        <p:tav tm="100000">
                                          <p:val>
                                            <p:strVal val="#ppt_x"/>
                                          </p:val>
                                        </p:tav>
                                      </p:tavLst>
                                    </p:anim>
                                    <p:anim calcmode="lin" valueType="num">
                                      <p:cBhvr>
                                        <p:cTn id="69" dur="675" decel="100000" fill="hold"/>
                                        <p:tgtEl>
                                          <p:spTgt spid="45"/>
                                        </p:tgtEl>
                                        <p:attrNameLst>
                                          <p:attrName>ppt_y</p:attrName>
                                        </p:attrNameLst>
                                      </p:cBhvr>
                                      <p:tavLst>
                                        <p:tav tm="0">
                                          <p:val>
                                            <p:strVal val="#ppt_y+1"/>
                                          </p:val>
                                        </p:tav>
                                        <p:tav tm="100000">
                                          <p:val>
                                            <p:strVal val="#ppt_y-.03"/>
                                          </p:val>
                                        </p:tav>
                                      </p:tavLst>
                                    </p:anim>
                                    <p:anim calcmode="lin" valueType="num">
                                      <p:cBhvr>
                                        <p:cTn id="70" dur="75" accel="100000" fill="hold">
                                          <p:stCondLst>
                                            <p:cond delay="675"/>
                                          </p:stCondLst>
                                        </p:cTn>
                                        <p:tgtEl>
                                          <p:spTgt spid="45"/>
                                        </p:tgtEl>
                                        <p:attrNameLst>
                                          <p:attrName>ppt_y</p:attrName>
                                        </p:attrNameLst>
                                      </p:cBhvr>
                                      <p:tavLst>
                                        <p:tav tm="0">
                                          <p:val>
                                            <p:strVal val="#ppt_y-.03"/>
                                          </p:val>
                                        </p:tav>
                                        <p:tav tm="100000">
                                          <p:val>
                                            <p:strVal val="#ppt_y"/>
                                          </p:val>
                                        </p:tav>
                                      </p:tavLst>
                                    </p:anim>
                                  </p:childTnLst>
                                </p:cTn>
                              </p:par>
                            </p:childTnLst>
                          </p:cTn>
                        </p:par>
                        <p:par>
                          <p:cTn id="71" fill="hold">
                            <p:stCondLst>
                              <p:cond delay="7250"/>
                            </p:stCondLst>
                            <p:childTnLst>
                              <p:par>
                                <p:cTn id="72" presetID="22" presetClass="entr" presetSubtype="8"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250"/>
                                        <p:tgtEl>
                                          <p:spTgt spid="37"/>
                                        </p:tgtEl>
                                      </p:cBhvr>
                                    </p:animEffect>
                                  </p:childTnLst>
                                </p:cTn>
                              </p:par>
                            </p:childTnLst>
                          </p:cTn>
                        </p:par>
                        <p:par>
                          <p:cTn id="75" fill="hold">
                            <p:stCondLst>
                              <p:cond delay="7500"/>
                            </p:stCondLst>
                            <p:childTnLst>
                              <p:par>
                                <p:cTn id="76" presetID="22" presetClass="entr" presetSubtype="8"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250"/>
                                        <p:tgtEl>
                                          <p:spTgt spid="39"/>
                                        </p:tgtEl>
                                      </p:cBhvr>
                                    </p:animEffect>
                                  </p:childTnLst>
                                </p:cTn>
                              </p:par>
                            </p:childTnLst>
                          </p:cTn>
                        </p:par>
                        <p:par>
                          <p:cTn id="79" fill="hold">
                            <p:stCondLst>
                              <p:cond delay="7750"/>
                            </p:stCondLst>
                            <p:childTnLst>
                              <p:par>
                                <p:cTn id="80" presetID="22" presetClass="entr" presetSubtype="8"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250"/>
                                        <p:tgtEl>
                                          <p:spTgt spid="41"/>
                                        </p:tgtEl>
                                      </p:cBhvr>
                                    </p:animEffect>
                                  </p:childTnLst>
                                </p:cTn>
                              </p:par>
                            </p:childTnLst>
                          </p:cTn>
                        </p:par>
                        <p:par>
                          <p:cTn id="83" fill="hold">
                            <p:stCondLst>
                              <p:cond delay="8000"/>
                            </p:stCondLst>
                            <p:childTnLst>
                              <p:par>
                                <p:cTn id="84" presetID="10" presetClass="entr" presetSubtype="0"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par>
                          <p:cTn id="87" fill="hold">
                            <p:stCondLst>
                              <p:cond delay="8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childTnLst>
                          </p:cTn>
                        </p:par>
                        <p:par>
                          <p:cTn id="91" fill="hold">
                            <p:stCondLst>
                              <p:cond delay="90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p:bldAsOne/>
      </p:bldGraphic>
      <p:bldP spid="16" grpId="0" animBg="1"/>
      <p:bldGraphic spid="18" grpId="0">
        <p:bldAsOne/>
      </p:bldGraphic>
      <p:bldP spid="27" grpId="0" animBg="1"/>
      <p:bldGraphic spid="28" grpId="0">
        <p:bldAsOne/>
      </p:bldGraphic>
      <p:bldP spid="37" grpId="0"/>
      <p:bldP spid="38" grpId="0"/>
      <p:bldP spid="39" grpId="0"/>
      <p:bldP spid="40" grpId="0"/>
      <p:bldP spid="41" grpId="0"/>
      <p:bldP spid="42" grpId="0"/>
      <p:bldP spid="43"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13073" y="167708"/>
            <a:ext cx="12205073" cy="1797832"/>
            <a:chOff x="-9805" y="1"/>
            <a:chExt cx="9153805" cy="1348374"/>
          </a:xfrm>
        </p:grpSpPr>
        <p:sp>
          <p:nvSpPr>
            <p:cNvPr id="7"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8" name="组合 11"/>
            <p:cNvGrpSpPr/>
            <p:nvPr/>
          </p:nvGrpSpPr>
          <p:grpSpPr>
            <a:xfrm>
              <a:off x="132946" y="1044732"/>
              <a:ext cx="9001249" cy="303643"/>
              <a:chOff x="2179320" y="1546860"/>
              <a:chExt cx="7906097" cy="266700"/>
            </a:xfrm>
          </p:grpSpPr>
          <p:cxnSp>
            <p:nvCxnSpPr>
              <p:cNvPr id="10"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4"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nvGrpSpPr>
          <p:cNvPr id="18" name="组合 17"/>
          <p:cNvGrpSpPr/>
          <p:nvPr/>
        </p:nvGrpSpPr>
        <p:grpSpPr>
          <a:xfrm>
            <a:off x="-13072" y="4920221"/>
            <a:ext cx="12205072" cy="1937780"/>
            <a:chOff x="-9804" y="3690165"/>
            <a:chExt cx="9153804" cy="1453335"/>
          </a:xfrm>
        </p:grpSpPr>
        <p:grpSp>
          <p:nvGrpSpPr>
            <p:cNvPr id="19" name="组合 8"/>
            <p:cNvGrpSpPr/>
            <p:nvPr/>
          </p:nvGrpSpPr>
          <p:grpSpPr>
            <a:xfrm rot="10800000">
              <a:off x="-9804" y="3690165"/>
              <a:ext cx="9143998" cy="503179"/>
              <a:chOff x="1878678" y="525781"/>
              <a:chExt cx="8031478" cy="441959"/>
            </a:xfrm>
          </p:grpSpPr>
          <p:sp>
            <p:nvSpPr>
              <p:cNvPr id="2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22" name="组合 11"/>
              <p:cNvGrpSpPr/>
              <p:nvPr/>
            </p:nvGrpSpPr>
            <p:grpSpPr>
              <a:xfrm>
                <a:off x="2004060" y="701040"/>
                <a:ext cx="7906096" cy="266700"/>
                <a:chOff x="2179320" y="1546860"/>
                <a:chExt cx="7906096" cy="266700"/>
              </a:xfrm>
            </p:grpSpPr>
            <p:cxnSp>
              <p:nvCxnSpPr>
                <p:cNvPr id="2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2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sp>
        <p:nvSpPr>
          <p:cNvPr id="31" name="文本框 63">
            <a:extLst>
              <a:ext uri="{FF2B5EF4-FFF2-40B4-BE49-F238E27FC236}">
                <a16:creationId xmlns:a16="http://schemas.microsoft.com/office/drawing/2014/main" id="{296AC224-1038-470E-A2A5-936918FF3235}"/>
              </a:ext>
            </a:extLst>
          </p:cNvPr>
          <p:cNvSpPr txBox="1"/>
          <p:nvPr/>
        </p:nvSpPr>
        <p:spPr>
          <a:xfrm>
            <a:off x="4392715" y="3864725"/>
            <a:ext cx="3922180" cy="338552"/>
          </a:xfrm>
          <a:prstGeom prst="rect">
            <a:avLst/>
          </a:prstGeom>
          <a:noFill/>
        </p:spPr>
        <p:txBody>
          <a:bodyPr wrap="square" lIns="91439" tIns="45719" rIns="91439" bIns="45719" rtlCol="0">
            <a:spAutoFit/>
          </a:bodyPr>
          <a:lstStyle/>
          <a:p>
            <a:pPr algn="ctr"/>
            <a:r>
              <a:rPr lang="en-US" altLang="zh-CN" sz="1600" dirty="0">
                <a:solidFill>
                  <a:schemeClr val="bg1"/>
                </a:solidFill>
                <a:latin typeface="BankGothic Md BT" panose="020B0807020203060204" pitchFamily="34" charset="0"/>
                <a:ea typeface="微软雅黑" panose="020B0503020204020204" pitchFamily="34" charset="-122"/>
                <a:cs typeface="华文中宋"/>
              </a:rPr>
              <a:t>SCS GROUP</a:t>
            </a:r>
            <a:endParaRPr lang="zh-CN" altLang="en-US" sz="1600" dirty="0">
              <a:solidFill>
                <a:schemeClr val="bg1"/>
              </a:solidFill>
              <a:latin typeface="BankGothic Md BT" panose="020B0807020203060204" pitchFamily="34" charset="0"/>
              <a:ea typeface="微软雅黑" panose="020B0503020204020204" pitchFamily="34" charset="-122"/>
              <a:cs typeface="华文中宋"/>
            </a:endParaRPr>
          </a:p>
        </p:txBody>
      </p:sp>
      <p:sp>
        <p:nvSpPr>
          <p:cNvPr id="33" name="左上主标题">
            <a:extLst>
              <a:ext uri="{FF2B5EF4-FFF2-40B4-BE49-F238E27FC236}">
                <a16:creationId xmlns:a16="http://schemas.microsoft.com/office/drawing/2014/main" id="{EE2B5576-F618-49E5-BCFE-B6AAC05972CB}"/>
              </a:ext>
            </a:extLst>
          </p:cNvPr>
          <p:cNvSpPr txBox="1"/>
          <p:nvPr/>
        </p:nvSpPr>
        <p:spPr>
          <a:xfrm>
            <a:off x="4383754" y="2996347"/>
            <a:ext cx="3931141" cy="810543"/>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US" altLang="zh-CN" sz="4667" dirty="0">
                <a:effectLst/>
              </a:rPr>
              <a:t>THANK YOU</a:t>
            </a:r>
            <a:endParaRPr lang="zh-CN" altLang="en-US" sz="4667" dirty="0">
              <a:effectLst/>
            </a:endParaRPr>
          </a:p>
        </p:txBody>
      </p:sp>
      <p:pic>
        <p:nvPicPr>
          <p:cNvPr id="34" name="Picture 33">
            <a:extLst>
              <a:ext uri="{FF2B5EF4-FFF2-40B4-BE49-F238E27FC236}">
                <a16:creationId xmlns:a16="http://schemas.microsoft.com/office/drawing/2014/main" id="{FFA00616-65E4-4E24-9ED5-CB95C4A88529}"/>
              </a:ext>
            </a:extLst>
          </p:cNvPr>
          <p:cNvPicPr>
            <a:picLocks noChangeAspect="1"/>
          </p:cNvPicPr>
          <p:nvPr/>
        </p:nvPicPr>
        <p:blipFill>
          <a:blip r:embed="rId6"/>
          <a:stretch>
            <a:fillRect/>
          </a:stretch>
        </p:blipFill>
        <p:spPr>
          <a:xfrm>
            <a:off x="5667139" y="1997232"/>
            <a:ext cx="1138234" cy="1056568"/>
          </a:xfrm>
          <a:prstGeom prst="flowChartConnector">
            <a:avLst/>
          </a:prstGeom>
        </p:spPr>
      </p:pic>
    </p:spTree>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4.44444E-6 L 8.33333E-7 -0.15556 " pathEditMode="relative" rAng="0" ptsTypes="AA">
                                      <p:cBhvr>
                                        <p:cTn id="6" dur="1500" fill="hold"/>
                                        <p:tgtEl>
                                          <p:spTgt spid="6"/>
                                        </p:tgtEl>
                                        <p:attrNameLst>
                                          <p:attrName>ppt_x</p:attrName>
                                          <p:attrName>ppt_y</p:attrName>
                                        </p:attrNameLst>
                                      </p:cBhvr>
                                      <p:rCtr x="0" y="-7778"/>
                                    </p:animMotion>
                                  </p:childTnLst>
                                  <p:subTnLst>
                                    <p:audio>
                                      <p:cMediaNode>
                                        <p:cTn display="0" masterRel="sameClick">
                                          <p:stCondLst>
                                            <p:cond evt="begin" delay="0">
                                              <p:tn val="5"/>
                                            </p:cond>
                                          </p:stCondLst>
                                          <p:endCondLst>
                                            <p:cond evt="onStopAudio" delay="0">
                                              <p:tgtEl>
                                                <p:sldTgt/>
                                              </p:tgtEl>
                                            </p:cond>
                                          </p:endCondLst>
                                        </p:cTn>
                                        <p:tgtEl>
                                          <p:sndTgt r:embed="rId3" name="机械声.wav"/>
                                        </p:tgtEl>
                                      </p:cMediaNode>
                                    </p:audio>
                                  </p:subTnLst>
                                </p:cTn>
                              </p:par>
                              <p:par>
                                <p:cTn id="7" presetID="42" presetClass="path" presetSubtype="0" accel="50000" decel="50000" fill="hold" nodeType="withEffect">
                                  <p:stCondLst>
                                    <p:cond delay="0"/>
                                  </p:stCondLst>
                                  <p:childTnLst>
                                    <p:animMotion origin="layout" path="M 8.33333E-7 -1.97531E-6 L 8.33333E-7 0.14136 " pathEditMode="relative" rAng="0" ptsTypes="AA">
                                      <p:cBhvr>
                                        <p:cTn id="8" dur="1500" fill="hold"/>
                                        <p:tgtEl>
                                          <p:spTgt spid="18"/>
                                        </p:tgtEl>
                                        <p:attrNameLst>
                                          <p:attrName>ppt_x</p:attrName>
                                          <p:attrName>ppt_y</p:attrName>
                                        </p:attrNameLst>
                                      </p:cBhvr>
                                      <p:rCtr x="0" y="7068"/>
                                    </p:animMotion>
                                  </p:childTnLst>
                                </p:cTn>
                              </p:par>
                            </p:childTnLst>
                          </p:cTn>
                        </p:par>
                        <p:par>
                          <p:cTn id="9" fill="hold">
                            <p:stCondLst>
                              <p:cond delay="1500"/>
                            </p:stCondLst>
                            <p:childTnLst>
                              <p:par>
                                <p:cTn id="10" presetID="14" presetClass="entr" presetSubtype="1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randombar(horizontal)">
                                      <p:cBhvr>
                                        <p:cTn id="12" dur="1000"/>
                                        <p:tgtEl>
                                          <p:spTgt spid="33"/>
                                        </p:tgtEl>
                                      </p:cBhvr>
                                    </p:animEffect>
                                  </p:childTnLst>
                                  <p:subTnLst>
                                    <p:audio>
                                      <p:cMediaNode vol="58000">
                                        <p:cTn display="0" masterRel="sameClick">
                                          <p:stCondLst>
                                            <p:cond evt="begin" delay="0">
                                              <p:tn val="10"/>
                                            </p:cond>
                                          </p:stCondLst>
                                          <p:endCondLst>
                                            <p:cond evt="onStopAudio" delay="0">
                                              <p:tgtEl>
                                                <p:sldTgt/>
                                              </p:tgtEl>
                                            </p:cond>
                                          </p:endCondLst>
                                        </p:cTn>
                                        <p:tgtEl>
                                          <p:sndTgt r:embed="rId4"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3"/>
                                        </p:tgtEl>
                                        <p:attrNameLst>
                                          <p:attrName>style.visibility</p:attrName>
                                        </p:attrNameLst>
                                      </p:cBhvr>
                                      <p:tavLst>
                                        <p:tav tm="0">
                                          <p:val>
                                            <p:strVal val="hidden"/>
                                          </p:val>
                                        </p:tav>
                                        <p:tav tm="50000">
                                          <p:val>
                                            <p:strVal val="visible"/>
                                          </p:val>
                                        </p:tav>
                                      </p:tavLst>
                                    </p:anim>
                                  </p:childTnLst>
                                  <p:subTnLst>
                                    <p:audio>
                                      <p:cMediaNode vol="58000">
                                        <p:cTn display="0" masterRel="sameClick">
                                          <p:stCondLst>
                                            <p:cond evt="begin" delay="0">
                                              <p:tn val="13"/>
                                            </p:cond>
                                          </p:stCondLst>
                                          <p:endCondLst>
                                            <p:cond evt="onStopAudio" delay="0">
                                              <p:tgtEl>
                                                <p:sldTgt/>
                                              </p:tgtEl>
                                            </p:cond>
                                          </p:endCondLst>
                                        </p:cTn>
                                        <p:tgtEl>
                                          <p:sndTgt r:embed="rId4" name="voltage.wav"/>
                                        </p:tgtEl>
                                      </p:cMediaNode>
                                    </p:audio>
                                  </p:subTnLst>
                                </p:cTn>
                              </p:par>
                            </p:childTnLst>
                          </p:cTn>
                        </p:par>
                        <p:par>
                          <p:cTn id="15" fill="hold">
                            <p:stCondLst>
                              <p:cond delay="2500"/>
                            </p:stCondLst>
                            <p:childTnLst>
                              <p:par>
                                <p:cTn id="16" presetID="12" presetClass="entr" presetSubtype="4"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p:tgtEl>
                                          <p:spTgt spid="31"/>
                                        </p:tgtEl>
                                        <p:attrNameLst>
                                          <p:attrName>ppt_y</p:attrName>
                                        </p:attrNameLst>
                                      </p:cBhvr>
                                      <p:tavLst>
                                        <p:tav tm="0">
                                          <p:val>
                                            <p:strVal val="#ppt_y+#ppt_h*1.125000"/>
                                          </p:val>
                                        </p:tav>
                                        <p:tav tm="100000">
                                          <p:val>
                                            <p:strVal val="#ppt_y"/>
                                          </p:val>
                                        </p:tav>
                                      </p:tavLst>
                                    </p:anim>
                                    <p:animEffect transition="in" filter="wipe(up)">
                                      <p:cBhvr>
                                        <p:cTn id="19" dur="500"/>
                                        <p:tgtEl>
                                          <p:spTgt spid="31"/>
                                        </p:tgtEl>
                                      </p:cBhvr>
                                    </p:animEffect>
                                  </p:childTnLst>
                                </p:cTn>
                              </p:par>
                              <p:par>
                                <p:cTn id="20" presetID="22" presetClass="entr" presetSubtype="4"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8" name="组 7"/>
          <p:cNvGrpSpPr/>
          <p:nvPr/>
        </p:nvGrpSpPr>
        <p:grpSpPr>
          <a:xfrm>
            <a:off x="5545137" y="1779270"/>
            <a:ext cx="5477743" cy="534899"/>
            <a:chOff x="4158851" y="1334452"/>
            <a:chExt cx="4108307" cy="401174"/>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4" y="1343211"/>
              <a:ext cx="1674260" cy="392415"/>
            </a:xfrm>
            <a:prstGeom prst="rect">
              <a:avLst/>
            </a:prstGeom>
            <a:noFill/>
          </p:spPr>
          <p:txBody>
            <a:bodyPr wrap="square" rtlCol="0">
              <a:spAutoFit/>
            </a:bodyPr>
            <a:lstStyle/>
            <a:p>
              <a:pPr algn="just"/>
              <a:r>
                <a:rPr kumimoji="1" lang="en-US" altLang="zh-CN"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NEEDS</a:t>
              </a:r>
              <a:endParaRPr kumimoji="1" lang="zh-CN"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 name="组 8"/>
          <p:cNvGrpSpPr/>
          <p:nvPr/>
        </p:nvGrpSpPr>
        <p:grpSpPr>
          <a:xfrm>
            <a:off x="5545137" y="2827842"/>
            <a:ext cx="5477743" cy="534899"/>
            <a:chOff x="4158851" y="2120880"/>
            <a:chExt cx="4108307" cy="401174"/>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4" y="2129639"/>
              <a:ext cx="1867259" cy="392415"/>
            </a:xfrm>
            <a:prstGeom prst="rect">
              <a:avLst/>
            </a:prstGeom>
            <a:noFill/>
          </p:spPr>
          <p:txBody>
            <a:bodyPr wrap="square" rtlCol="0">
              <a:spAutoFit/>
            </a:bodyPr>
            <a:lstStyle/>
            <a:p>
              <a:r>
                <a:rPr kumimoji="1" lang="en-US" altLang="zh-CN"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APPROACH</a:t>
              </a:r>
              <a:endParaRPr kumimoji="1" lang="zh-CN"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 9"/>
          <p:cNvGrpSpPr/>
          <p:nvPr/>
        </p:nvGrpSpPr>
        <p:grpSpPr>
          <a:xfrm>
            <a:off x="5545137" y="3843842"/>
            <a:ext cx="5477743" cy="534899"/>
            <a:chOff x="4158851" y="2882880"/>
            <a:chExt cx="4108307" cy="401174"/>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4" y="2891639"/>
              <a:ext cx="1674260" cy="392415"/>
            </a:xfrm>
            <a:prstGeom prst="rect">
              <a:avLst/>
            </a:prstGeom>
            <a:noFill/>
          </p:spPr>
          <p:txBody>
            <a:bodyPr wrap="square" rtlCol="0">
              <a:spAutoFit/>
            </a:bodyPr>
            <a:lstStyle/>
            <a:p>
              <a:r>
                <a:rPr kumimoji="1" lang="en-US"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BENEFITS</a:t>
              </a:r>
              <a:endParaRPr kumimoji="1" lang="zh-CN"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 name="组 11"/>
          <p:cNvGrpSpPr/>
          <p:nvPr/>
        </p:nvGrpSpPr>
        <p:grpSpPr>
          <a:xfrm>
            <a:off x="5545137" y="4904527"/>
            <a:ext cx="5477743" cy="534898"/>
            <a:chOff x="4158851" y="3678400"/>
            <a:chExt cx="4108307" cy="401174"/>
          </a:xfrm>
        </p:grpSpPr>
        <p:grpSp>
          <p:nvGrpSpPr>
            <p:cNvPr id="162" name="组 161"/>
            <p:cNvGrpSpPr/>
            <p:nvPr/>
          </p:nvGrpSpPr>
          <p:grpSpPr>
            <a:xfrm>
              <a:off x="4158851" y="3678400"/>
              <a:ext cx="4108307" cy="396000"/>
              <a:chOff x="4158851" y="1278024"/>
              <a:chExt cx="4108307" cy="396000"/>
            </a:xfrm>
          </p:grpSpPr>
          <p:sp>
            <p:nvSpPr>
              <p:cNvPr id="163"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64"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65"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2" name="TextBox 32"/>
            <p:cNvSpPr txBox="1"/>
            <p:nvPr/>
          </p:nvSpPr>
          <p:spPr>
            <a:xfrm>
              <a:off x="4699004" y="3687159"/>
              <a:ext cx="2268430" cy="392415"/>
            </a:xfrm>
            <a:prstGeom prst="rect">
              <a:avLst/>
            </a:prstGeom>
            <a:noFill/>
          </p:spPr>
          <p:txBody>
            <a:bodyPr wrap="square" rtlCol="0">
              <a:spAutoFit/>
            </a:bodyPr>
            <a:lstStyle/>
            <a:p>
              <a:r>
                <a:rPr kumimoji="1" lang="en-US"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COMPETITION</a:t>
              </a:r>
              <a:endParaRPr kumimoji="1" lang="zh-CN" altLang="en-US" sz="2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 name="组 14"/>
          <p:cNvGrpSpPr/>
          <p:nvPr/>
        </p:nvGrpSpPr>
        <p:grpSpPr>
          <a:xfrm>
            <a:off x="-332919" y="-184157"/>
            <a:ext cx="3899993" cy="7480937"/>
            <a:chOff x="-3536164" y="202031"/>
            <a:chExt cx="4097600" cy="4218888"/>
          </a:xfrm>
        </p:grpSpPr>
        <p:grpSp>
          <p:nvGrpSpPr>
            <p:cNvPr id="23" name="Group 20"/>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 Box 11"/>
          <p:cNvSpPr txBox="1">
            <a:spLocks noChangeArrowheads="1"/>
          </p:cNvSpPr>
          <p:nvPr/>
        </p:nvSpPr>
        <p:spPr bwMode="auto">
          <a:xfrm>
            <a:off x="507958" y="2231093"/>
            <a:ext cx="2045003" cy="3574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25000"/>
              </a:lnSpc>
            </a:pPr>
            <a:r>
              <a:rPr lang="en-US" altLang="zh-CN" dirty="0">
                <a:solidFill>
                  <a:schemeClr val="bg1"/>
                </a:solidFill>
              </a:rPr>
              <a:t>Designing Smart Campus System is to provide a series of service solution to the target users by facilitating user experience in all manner.</a:t>
            </a:r>
          </a:p>
          <a:p>
            <a:pPr algn="just">
              <a:lnSpc>
                <a:spcPct val="125000"/>
              </a:lnSpc>
            </a:pPr>
            <a:r>
              <a:rPr lang="en-US" altLang="zh-CN" dirty="0">
                <a:solidFill>
                  <a:schemeClr val="bg1"/>
                </a:solidFill>
              </a:rPr>
              <a:t>Our Smart Campus System provides a new way in recording attendances. The system will find a match of the detected faces in the database of students and automatically mark their attendance. </a:t>
            </a:r>
          </a:p>
        </p:txBody>
      </p:sp>
      <p:grpSp>
        <p:nvGrpSpPr>
          <p:cNvPr id="11" name="组 10"/>
          <p:cNvGrpSpPr/>
          <p:nvPr/>
        </p:nvGrpSpPr>
        <p:grpSpPr>
          <a:xfrm>
            <a:off x="5388214" y="1891623"/>
            <a:ext cx="816647" cy="3168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pic>
        <p:nvPicPr>
          <p:cNvPr id="4" name="图片 3" descr="biantia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pic>
        <p:nvPicPr>
          <p:cNvPr id="57" name="图片 56" descr="biantia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0" y="6131597"/>
            <a:ext cx="12192000" cy="764032"/>
          </a:xfrm>
          <a:prstGeom prst="rect">
            <a:avLst/>
          </a:prstGeom>
        </p:spPr>
      </p:pic>
      <p:cxnSp>
        <p:nvCxnSpPr>
          <p:cNvPr id="6" name="直线连接符 5"/>
          <p:cNvCxnSpPr/>
          <p:nvPr/>
        </p:nvCxnSpPr>
        <p:spPr>
          <a:xfrm>
            <a:off x="2960271" y="719669"/>
            <a:ext cx="0" cy="5436977"/>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4" name="组 13"/>
          <p:cNvGrpSpPr/>
          <p:nvPr/>
        </p:nvGrpSpPr>
        <p:grpSpPr>
          <a:xfrm>
            <a:off x="-170776" y="-345783"/>
            <a:ext cx="3359699" cy="1391728"/>
            <a:chOff x="-128082" y="-259337"/>
            <a:chExt cx="2519774" cy="1043796"/>
          </a:xfrm>
        </p:grpSpPr>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9" name="文本框 68"/>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Contents</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70" name="文本框 69"/>
          <p:cNvSpPr txBox="1"/>
          <p:nvPr/>
        </p:nvSpPr>
        <p:spPr>
          <a:xfrm>
            <a:off x="333843" y="1342137"/>
            <a:ext cx="2393232" cy="769441"/>
          </a:xfrm>
          <a:prstGeom prst="rect">
            <a:avLst/>
          </a:prstGeom>
          <a:noFill/>
        </p:spPr>
        <p:txBody>
          <a:bodyPr wrap="square" rtlCol="0">
            <a:spAutoFit/>
          </a:bodyPr>
          <a:lstStyle/>
          <a:p>
            <a:pPr algn="ctr"/>
            <a:r>
              <a:rPr lang="en-US" altLang="zh-CN" sz="2200" b="1" spc="67" dirty="0">
                <a:ln w="9525" cmpd="sng">
                  <a:noFill/>
                  <a:prstDash val="solid"/>
                </a:ln>
                <a:solidFill>
                  <a:srgbClr val="C3DBD7"/>
                </a:solidFill>
                <a:effectLst>
                  <a:glow rad="76200">
                    <a:srgbClr val="00B0F0">
                      <a:alpha val="30000"/>
                    </a:srgbClr>
                  </a:glow>
                </a:effectLst>
                <a:latin typeface="Arial" panose="020B0604020202020204" pitchFamily="34" charset="0"/>
                <a:ea typeface="微软雅黑" panose="020B0503020204020204" pitchFamily="34" charset="-122"/>
                <a:cs typeface="Arial" panose="020B0604020202020204" pitchFamily="34" charset="0"/>
              </a:rPr>
              <a:t>Smart Campus System</a:t>
            </a:r>
            <a:endParaRPr lang="zh-CN" altLang="en-US" sz="2200" b="1" spc="67" dirty="0">
              <a:ln w="9525" cmpd="sng">
                <a:noFill/>
                <a:prstDash val="solid"/>
              </a:ln>
              <a:solidFill>
                <a:srgbClr val="C3DBD7"/>
              </a:solidFill>
              <a:effectLst>
                <a:glow rad="76200">
                  <a:srgbClr val="00B0F0">
                    <a:alpha val="30000"/>
                  </a:srgbClr>
                </a:glow>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 1"/>
          <p:cNvGrpSpPr/>
          <p:nvPr/>
        </p:nvGrpSpPr>
        <p:grpSpPr>
          <a:xfrm>
            <a:off x="4512136" y="1674058"/>
            <a:ext cx="988965" cy="666787"/>
            <a:chOff x="3384101" y="1255541"/>
            <a:chExt cx="741724" cy="50009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00090"/>
            </a:xfrm>
            <a:prstGeom prst="rect">
              <a:avLst/>
            </a:prstGeom>
            <a:noFill/>
          </p:spPr>
          <p:txBody>
            <a:bodyPr wrap="square" rtlCol="0">
              <a:spAutoFit/>
            </a:bodyPr>
            <a:lstStyle/>
            <a:p>
              <a:pPr algn="dist"/>
              <a:r>
                <a:rPr kumimoji="1" lang="en-US"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1" lang="zh-CN"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7" name="组 126"/>
          <p:cNvGrpSpPr/>
          <p:nvPr/>
        </p:nvGrpSpPr>
        <p:grpSpPr>
          <a:xfrm>
            <a:off x="5388214" y="2940193"/>
            <a:ext cx="816647" cy="3168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grpSp>
        <p:nvGrpSpPr>
          <p:cNvPr id="3" name="组 2"/>
          <p:cNvGrpSpPr/>
          <p:nvPr/>
        </p:nvGrpSpPr>
        <p:grpSpPr>
          <a:xfrm>
            <a:off x="4512136" y="2722628"/>
            <a:ext cx="988965" cy="666787"/>
            <a:chOff x="3384101" y="2041969"/>
            <a:chExt cx="741724" cy="50009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00090"/>
            </a:xfrm>
            <a:prstGeom prst="rect">
              <a:avLst/>
            </a:prstGeom>
            <a:noFill/>
          </p:spPr>
          <p:txBody>
            <a:bodyPr wrap="square" rtlCol="0">
              <a:spAutoFit/>
            </a:bodyPr>
            <a:lstStyle/>
            <a:p>
              <a:pPr algn="dist"/>
              <a:r>
                <a:rPr kumimoji="1" lang="en-US"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3" name="组 152"/>
          <p:cNvGrpSpPr/>
          <p:nvPr/>
        </p:nvGrpSpPr>
        <p:grpSpPr>
          <a:xfrm>
            <a:off x="5388214" y="3956193"/>
            <a:ext cx="816647" cy="3168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grpSp>
        <p:nvGrpSpPr>
          <p:cNvPr id="5" name="组 4"/>
          <p:cNvGrpSpPr/>
          <p:nvPr/>
        </p:nvGrpSpPr>
        <p:grpSpPr>
          <a:xfrm>
            <a:off x="4512136" y="3738630"/>
            <a:ext cx="988965" cy="666787"/>
            <a:chOff x="3384101" y="2803969"/>
            <a:chExt cx="741724" cy="50009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00090"/>
            </a:xfrm>
            <a:prstGeom prst="rect">
              <a:avLst/>
            </a:prstGeom>
            <a:noFill/>
          </p:spPr>
          <p:txBody>
            <a:bodyPr wrap="square" rtlCol="0">
              <a:spAutoFit/>
            </a:bodyPr>
            <a:lstStyle/>
            <a:p>
              <a:pPr algn="dist"/>
              <a:r>
                <a:rPr kumimoji="1" lang="en-US"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6" name="组 165"/>
          <p:cNvGrpSpPr/>
          <p:nvPr/>
        </p:nvGrpSpPr>
        <p:grpSpPr>
          <a:xfrm>
            <a:off x="5388214" y="5016887"/>
            <a:ext cx="816647" cy="316800"/>
            <a:chOff x="4041159" y="1376400"/>
            <a:chExt cx="612485" cy="237600"/>
          </a:xfrm>
        </p:grpSpPr>
        <p:sp>
          <p:nvSpPr>
            <p:cNvPr id="167" name="燕尾形 166"/>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68" name="燕尾形 167"/>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69" name="燕尾形 168"/>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70" name="燕尾形 169"/>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71" name="燕尾形 170"/>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grpSp>
        <p:nvGrpSpPr>
          <p:cNvPr id="7" name="组 6"/>
          <p:cNvGrpSpPr/>
          <p:nvPr/>
        </p:nvGrpSpPr>
        <p:grpSpPr>
          <a:xfrm>
            <a:off x="4512136" y="4799323"/>
            <a:ext cx="988965" cy="666787"/>
            <a:chOff x="3384101" y="3599489"/>
            <a:chExt cx="741724" cy="500090"/>
          </a:xfrm>
        </p:grpSpPr>
        <p:sp>
          <p:nvSpPr>
            <p:cNvPr id="161" name="1标签"/>
            <p:cNvSpPr/>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3" name="TextBox 32"/>
            <p:cNvSpPr txBox="1"/>
            <p:nvPr/>
          </p:nvSpPr>
          <p:spPr>
            <a:xfrm>
              <a:off x="3384101" y="3599489"/>
              <a:ext cx="741724" cy="500090"/>
            </a:xfrm>
            <a:prstGeom prst="rect">
              <a:avLst/>
            </a:prstGeom>
            <a:noFill/>
          </p:spPr>
          <p:txBody>
            <a:bodyPr wrap="square" rtlCol="0">
              <a:spAutoFit/>
            </a:bodyPr>
            <a:lstStyle/>
            <a:p>
              <a:pPr algn="dist"/>
              <a:r>
                <a:rPr kumimoji="1" lang="en-US"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1" lang="zh-CN" altLang="en-US" sz="3733"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10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par>
                                <p:cTn id="13" presetID="10" presetClass="entr" presetSubtype="0" fill="hold" nodeType="withEffect">
                                  <p:stCondLst>
                                    <p:cond delay="3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43"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
                                        <p:tgtEl>
                                          <p:spTgt spid="15"/>
                                        </p:tgtEl>
                                      </p:cBhvr>
                                    </p:animEffect>
                                    <p:anim calcmode="lin" valueType="num">
                                      <p:cBhvr>
                                        <p:cTn id="20" dur="320" fill="hold"/>
                                        <p:tgtEl>
                                          <p:spTgt spid="15"/>
                                        </p:tgtEl>
                                        <p:attrNameLst>
                                          <p:attrName>ppt_x</p:attrName>
                                        </p:attrNameLst>
                                      </p:cBhvr>
                                      <p:tavLst>
                                        <p:tav tm="0">
                                          <p:val>
                                            <p:strVal val="#ppt_x"/>
                                          </p:val>
                                        </p:tav>
                                        <p:tav tm="100000">
                                          <p:val>
                                            <p:strVal val="#ppt_x"/>
                                          </p:val>
                                        </p:tav>
                                      </p:tavLst>
                                    </p:anim>
                                    <p:anim calcmode="lin" valueType="num">
                                      <p:cBhvr>
                                        <p:cTn id="21" dur="320" fill="hold"/>
                                        <p:tgtEl>
                                          <p:spTgt spid="15"/>
                                        </p:tgtEl>
                                        <p:attrNameLst>
                                          <p:attrName>ppt_y</p:attrName>
                                        </p:attrNameLst>
                                      </p:cBhvr>
                                      <p:tavLst>
                                        <p:tav tm="0">
                                          <p:val>
                                            <p:strVal val="#ppt_y+0.31"/>
                                          </p:val>
                                        </p:tav>
                                        <p:tav tm="100000">
                                          <p:val>
                                            <p:strVal val="#ppt_y+0.31"/>
                                          </p:val>
                                        </p:tav>
                                      </p:tavLst>
                                    </p:anim>
                                    <p:anim calcmode="lin" valueType="num">
                                      <p:cBhvr>
                                        <p:cTn id="22"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randombar(horizontal)">
                                      <p:cBhvr>
                                        <p:cTn id="27" dur="500"/>
                                        <p:tgtEl>
                                          <p:spTgt spid="70"/>
                                        </p:tgtEl>
                                      </p:cBhvr>
                                    </p:animEffect>
                                  </p:childTnLst>
                                </p:cTn>
                              </p:par>
                              <p:par>
                                <p:cTn id="28" presetID="14" presetClass="entr" presetSubtype="10" fill="hold" grpId="0" nodeType="withEffect">
                                  <p:stCondLst>
                                    <p:cond delay="200"/>
                                  </p:stCondLst>
                                  <p:childTnLst>
                                    <p:set>
                                      <p:cBhvr>
                                        <p:cTn id="29" dur="1" fill="hold">
                                          <p:stCondLst>
                                            <p:cond delay="0"/>
                                          </p:stCondLst>
                                        </p:cTn>
                                        <p:tgtEl>
                                          <p:spTgt spid="58"/>
                                        </p:tgtEl>
                                        <p:attrNameLst>
                                          <p:attrName>style.visibility</p:attrName>
                                        </p:attrNameLst>
                                      </p:cBhvr>
                                      <p:to>
                                        <p:strVal val="visible"/>
                                      </p:to>
                                    </p:set>
                                    <p:animEffect transition="in" filter="randombar(horizontal)">
                                      <p:cBhvr>
                                        <p:cTn id="30" dur="500"/>
                                        <p:tgtEl>
                                          <p:spTgt spid="58"/>
                                        </p:tgtEl>
                                      </p:cBhvr>
                                    </p:animEffect>
                                  </p:childTnLst>
                                </p:cTn>
                              </p:par>
                            </p:childTnLst>
                          </p:cTn>
                        </p:par>
                        <p:par>
                          <p:cTn id="31" fill="hold">
                            <p:stCondLst>
                              <p:cond delay="3000"/>
                            </p:stCondLst>
                            <p:childTnLst>
                              <p:par>
                                <p:cTn id="32" presetID="14" presetClass="entr" presetSubtype="1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randombar(horizontal)">
                                      <p:cBhvr>
                                        <p:cTn id="34" dur="500"/>
                                        <p:tgtEl>
                                          <p:spTgt spid="2"/>
                                        </p:tgtEl>
                                      </p:cBhvr>
                                    </p:animEffect>
                                  </p:childTnLst>
                                </p:cTn>
                              </p:par>
                              <p:par>
                                <p:cTn id="35" presetID="14" presetClass="entr" presetSubtype="10" fill="hold" nodeType="withEffect">
                                  <p:stCondLst>
                                    <p:cond delay="20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nodeType="withEffect">
                                  <p:stCondLst>
                                    <p:cond delay="40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par>
                                <p:cTn id="41" presetID="14" presetClass="entr" presetSubtype="10" fill="hold" nodeType="withEffect">
                                  <p:stCondLst>
                                    <p:cond delay="600"/>
                                  </p:stCondLst>
                                  <p:childTnLst>
                                    <p:set>
                                      <p:cBhvr>
                                        <p:cTn id="42" dur="1" fill="hold">
                                          <p:stCondLst>
                                            <p:cond delay="0"/>
                                          </p:stCondLst>
                                        </p:cTn>
                                        <p:tgtEl>
                                          <p:spTgt spid="7"/>
                                        </p:tgtEl>
                                        <p:attrNameLst>
                                          <p:attrName>style.visibility</p:attrName>
                                        </p:attrNameLst>
                                      </p:cBhvr>
                                      <p:to>
                                        <p:strVal val="visible"/>
                                      </p:to>
                                    </p:set>
                                    <p:animEffect transition="in" filter="randombar(horizontal)">
                                      <p:cBhvr>
                                        <p:cTn id="43" dur="500"/>
                                        <p:tgtEl>
                                          <p:spTgt spid="7"/>
                                        </p:tgtEl>
                                      </p:cBhvr>
                                    </p:animEffect>
                                  </p:childTnLst>
                                </p:cTn>
                              </p:par>
                            </p:childTnLst>
                          </p:cTn>
                        </p:par>
                        <p:par>
                          <p:cTn id="44" fill="hold">
                            <p:stCondLst>
                              <p:cond delay="3500"/>
                            </p:stCondLst>
                            <p:childTnLst>
                              <p:par>
                                <p:cTn id="45" presetID="22" presetClass="entr" presetSubtype="8" repeatCount="500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400"/>
                                        <p:tgtEl>
                                          <p:spTgt spid="11"/>
                                        </p:tgtEl>
                                      </p:cBhvr>
                                    </p:animEffect>
                                  </p:childTnLst>
                                </p:cTn>
                              </p:par>
                              <p:par>
                                <p:cTn id="48" presetID="22" presetClass="entr" presetSubtype="8" repeatCount="5000"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wipe(left)">
                                      <p:cBhvr>
                                        <p:cTn id="50" dur="400"/>
                                        <p:tgtEl>
                                          <p:spTgt spid="127"/>
                                        </p:tgtEl>
                                      </p:cBhvr>
                                    </p:animEffect>
                                  </p:childTnLst>
                                </p:cTn>
                              </p:par>
                              <p:par>
                                <p:cTn id="51" presetID="22" presetClass="entr" presetSubtype="8" repeatCount="500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left)">
                                      <p:cBhvr>
                                        <p:cTn id="53" dur="400"/>
                                        <p:tgtEl>
                                          <p:spTgt spid="153"/>
                                        </p:tgtEl>
                                      </p:cBhvr>
                                    </p:animEffect>
                                  </p:childTnLst>
                                </p:cTn>
                              </p:par>
                              <p:par>
                                <p:cTn id="54" presetID="22" presetClass="entr" presetSubtype="8" repeatCount="5000" fill="hold" nodeType="withEffect">
                                  <p:stCondLst>
                                    <p:cond delay="0"/>
                                  </p:stCondLst>
                                  <p:childTnLst>
                                    <p:set>
                                      <p:cBhvr>
                                        <p:cTn id="55" dur="1" fill="hold">
                                          <p:stCondLst>
                                            <p:cond delay="0"/>
                                          </p:stCondLst>
                                        </p:cTn>
                                        <p:tgtEl>
                                          <p:spTgt spid="166"/>
                                        </p:tgtEl>
                                        <p:attrNameLst>
                                          <p:attrName>style.visibility</p:attrName>
                                        </p:attrNameLst>
                                      </p:cBhvr>
                                      <p:to>
                                        <p:strVal val="visible"/>
                                      </p:to>
                                    </p:set>
                                    <p:animEffect transition="in" filter="wipe(left)">
                                      <p:cBhvr>
                                        <p:cTn id="56" dur="400"/>
                                        <p:tgtEl>
                                          <p:spTgt spid="166"/>
                                        </p:tgtEl>
                                      </p:cBhvr>
                                    </p:animEffect>
                                  </p:childTnLst>
                                </p:cTn>
                              </p:par>
                              <p:par>
                                <p:cTn id="57" presetID="14" presetClass="entr" presetSubtype="10" fill="hold" nodeType="withEffect">
                                  <p:stCondLst>
                                    <p:cond delay="500"/>
                                  </p:stCondLst>
                                  <p:childTnLst>
                                    <p:set>
                                      <p:cBhvr>
                                        <p:cTn id="58" dur="1" fill="hold">
                                          <p:stCondLst>
                                            <p:cond delay="0"/>
                                          </p:stCondLst>
                                        </p:cTn>
                                        <p:tgtEl>
                                          <p:spTgt spid="8"/>
                                        </p:tgtEl>
                                        <p:attrNameLst>
                                          <p:attrName>style.visibility</p:attrName>
                                        </p:attrNameLst>
                                      </p:cBhvr>
                                      <p:to>
                                        <p:strVal val="visible"/>
                                      </p:to>
                                    </p:set>
                                    <p:animEffect transition="in" filter="randombar(horizontal)">
                                      <p:cBhvr>
                                        <p:cTn id="59" dur="500"/>
                                        <p:tgtEl>
                                          <p:spTgt spid="8"/>
                                        </p:tgtEl>
                                      </p:cBhvr>
                                    </p:animEffect>
                                  </p:childTnLst>
                                </p:cTn>
                              </p:par>
                              <p:par>
                                <p:cTn id="60" presetID="14" presetClass="entr" presetSubtype="10" fill="hold" nodeType="withEffect">
                                  <p:stCondLst>
                                    <p:cond delay="500"/>
                                  </p:stCondLst>
                                  <p:childTnLst>
                                    <p:set>
                                      <p:cBhvr>
                                        <p:cTn id="61" dur="1" fill="hold">
                                          <p:stCondLst>
                                            <p:cond delay="0"/>
                                          </p:stCondLst>
                                        </p:cTn>
                                        <p:tgtEl>
                                          <p:spTgt spid="9"/>
                                        </p:tgtEl>
                                        <p:attrNameLst>
                                          <p:attrName>style.visibility</p:attrName>
                                        </p:attrNameLst>
                                      </p:cBhvr>
                                      <p:to>
                                        <p:strVal val="visible"/>
                                      </p:to>
                                    </p:set>
                                    <p:animEffect transition="in" filter="randombar(horizontal)">
                                      <p:cBhvr>
                                        <p:cTn id="62" dur="500"/>
                                        <p:tgtEl>
                                          <p:spTgt spid="9"/>
                                        </p:tgtEl>
                                      </p:cBhvr>
                                    </p:animEffect>
                                  </p:childTnLst>
                                </p:cTn>
                              </p:par>
                              <p:par>
                                <p:cTn id="63" presetID="14" presetClass="entr" presetSubtype="10" fill="hold" nodeType="with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randombar(horizontal)">
                                      <p:cBhvr>
                                        <p:cTn id="65" dur="500"/>
                                        <p:tgtEl>
                                          <p:spTgt spid="10"/>
                                        </p:tgtEl>
                                      </p:cBhvr>
                                    </p:animEffect>
                                  </p:childTnLst>
                                </p:cTn>
                              </p:par>
                              <p:par>
                                <p:cTn id="66" presetID="14" presetClass="entr" presetSubtype="10" fill="hold" nodeType="withEffect">
                                  <p:stCondLst>
                                    <p:cond delay="500"/>
                                  </p:stCondLst>
                                  <p:childTnLst>
                                    <p:set>
                                      <p:cBhvr>
                                        <p:cTn id="67" dur="1" fill="hold">
                                          <p:stCondLst>
                                            <p:cond delay="0"/>
                                          </p:stCondLst>
                                        </p:cTn>
                                        <p:tgtEl>
                                          <p:spTgt spid="12"/>
                                        </p:tgtEl>
                                        <p:attrNameLst>
                                          <p:attrName>style.visibility</p:attrName>
                                        </p:attrNameLst>
                                      </p:cBhvr>
                                      <p:to>
                                        <p:strVal val="visible"/>
                                      </p:to>
                                    </p:set>
                                    <p:animEffect transition="in" filter="randombar(horizontal)">
                                      <p:cBhvr>
                                        <p:cTn id="6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SCS GROUP</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81" name="文本占位符 4"/>
          <p:cNvSpPr txBox="1">
            <a:spLocks/>
          </p:cNvSpPr>
          <p:nvPr>
            <p:custDataLst>
              <p:tags r:id="rId1"/>
            </p:custDataLst>
          </p:nvPr>
        </p:nvSpPr>
        <p:spPr bwMode="auto">
          <a:xfrm>
            <a:off x="4595813" y="1447800"/>
            <a:ext cx="2990851"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685800" indent="-22860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 typeface="Arial" panose="020B0604020202020204" pitchFamily="34" charset="0"/>
              <a:buNone/>
              <a:defRPr/>
            </a:pPr>
            <a:r>
              <a:rPr lang="en-US" altLang="zh-CN" sz="49597" dirty="0">
                <a:latin typeface="Bell MT" panose="02020503060305020303" pitchFamily="18" charset="0"/>
              </a:rPr>
              <a:t>1</a:t>
            </a:r>
            <a:endParaRPr lang="zh-CN" altLang="en-US" sz="49597" dirty="0">
              <a:latin typeface="Bell MT" panose="02020503060305020303" pitchFamily="18" charset="0"/>
            </a:endParaRPr>
          </a:p>
        </p:txBody>
      </p:sp>
      <p:sp>
        <p:nvSpPr>
          <p:cNvPr id="82" name="标题 5"/>
          <p:cNvSpPr txBox="1">
            <a:spLocks/>
          </p:cNvSpPr>
          <p:nvPr>
            <p:custDataLst>
              <p:tags r:id="rId2"/>
            </p:custDataLst>
          </p:nvPr>
        </p:nvSpPr>
        <p:spPr>
          <a:xfrm>
            <a:off x="3482976" y="3167063"/>
            <a:ext cx="5216525" cy="760412"/>
          </a:xfrm>
          <a:prstGeom prst="rect">
            <a:avLst/>
          </a:prstGeom>
          <a:solidFill>
            <a:srgbClr val="FFFFFF">
              <a:alpha val="4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kern="0" dirty="0">
                <a:solidFill>
                  <a:srgbClr val="000000"/>
                </a:solidFill>
                <a:latin typeface="微软雅黑" panose="020B0503020204020204" pitchFamily="34" charset="-122"/>
                <a:ea typeface="微软雅黑" panose="020B0503020204020204" pitchFamily="34" charset="-122"/>
              </a:rPr>
              <a:t>NEEDS</a:t>
            </a: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83" name="文本占位符 6"/>
          <p:cNvSpPr txBox="1">
            <a:spLocks/>
          </p:cNvSpPr>
          <p:nvPr>
            <p:custDataLst>
              <p:tags r:id="rId3"/>
            </p:custDataLst>
          </p:nvPr>
        </p:nvSpPr>
        <p:spPr>
          <a:xfrm>
            <a:off x="3482976" y="3927476"/>
            <a:ext cx="5216525" cy="338139"/>
          </a:xfrm>
          <a:prstGeom prst="rect">
            <a:avLst/>
          </a:prstGeom>
          <a:solidFill>
            <a:srgbClr val="FFFFFF">
              <a:alpha val="73000"/>
            </a:srgbClr>
          </a:solidFill>
        </p:spPr>
        <p:txBody>
          <a:bodyPr anchor="b">
            <a:norm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defRPr/>
            </a:pPr>
            <a:r>
              <a:rPr lang="en-US" altLang="zh-CN" kern="0" dirty="0">
                <a:solidFill>
                  <a:srgbClr val="7F7F7F"/>
                </a:solidFill>
                <a:latin typeface="Calibri" panose="020F0502020204030204" pitchFamily="34" charset="0"/>
              </a:rPr>
              <a:t>The Problem in reality</a:t>
            </a:r>
          </a:p>
        </p:txBody>
      </p:sp>
    </p:spTree>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NEEDS</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86" name="Oval 166"/>
          <p:cNvSpPr/>
          <p:nvPr/>
        </p:nvSpPr>
        <p:spPr>
          <a:xfrm>
            <a:off x="8030975" y="2676872"/>
            <a:ext cx="280136" cy="28013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7" name="Oval 97"/>
          <p:cNvSpPr>
            <a:spLocks noChangeArrowheads="1"/>
          </p:cNvSpPr>
          <p:nvPr/>
        </p:nvSpPr>
        <p:spPr bwMode="auto">
          <a:xfrm>
            <a:off x="8579998" y="4529357"/>
            <a:ext cx="876805" cy="865347"/>
          </a:xfrm>
          <a:prstGeom prst="ellipse">
            <a:avLst/>
          </a:prstGeom>
          <a:solidFill>
            <a:srgbClr val="DE6E00"/>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8" name="Oval 97"/>
          <p:cNvSpPr>
            <a:spLocks noChangeArrowheads="1"/>
          </p:cNvSpPr>
          <p:nvPr/>
        </p:nvSpPr>
        <p:spPr bwMode="auto">
          <a:xfrm>
            <a:off x="8547319" y="3460855"/>
            <a:ext cx="958357" cy="945832"/>
          </a:xfrm>
          <a:prstGeom prst="ellipse">
            <a:avLst/>
          </a:pr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9" name="Oval 97"/>
          <p:cNvSpPr>
            <a:spLocks noChangeArrowheads="1"/>
          </p:cNvSpPr>
          <p:nvPr/>
        </p:nvSpPr>
        <p:spPr bwMode="auto">
          <a:xfrm>
            <a:off x="9347386" y="4124652"/>
            <a:ext cx="668335" cy="659600"/>
          </a:xfrm>
          <a:prstGeom prst="ellipse">
            <a:avLst/>
          </a:pr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0" name="Oval 97"/>
          <p:cNvSpPr>
            <a:spLocks noChangeArrowheads="1"/>
          </p:cNvSpPr>
          <p:nvPr/>
        </p:nvSpPr>
        <p:spPr bwMode="auto">
          <a:xfrm>
            <a:off x="9445495" y="3177426"/>
            <a:ext cx="766360" cy="756345"/>
          </a:xfrm>
          <a:prstGeom prst="ellipse">
            <a:avLst/>
          </a:prstGeom>
          <a:solidFill>
            <a:srgbClr val="DE6E00"/>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1" name="Oval 97"/>
          <p:cNvSpPr>
            <a:spLocks noChangeArrowheads="1"/>
          </p:cNvSpPr>
          <p:nvPr/>
        </p:nvSpPr>
        <p:spPr bwMode="auto">
          <a:xfrm>
            <a:off x="6875470" y="2308844"/>
            <a:ext cx="668335" cy="659600"/>
          </a:xfrm>
          <a:prstGeom prst="ellipse">
            <a:avLst/>
          </a:pr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2" name="Oval 97"/>
          <p:cNvSpPr>
            <a:spLocks noChangeArrowheads="1"/>
          </p:cNvSpPr>
          <p:nvPr/>
        </p:nvSpPr>
        <p:spPr bwMode="auto">
          <a:xfrm>
            <a:off x="7362218" y="2973481"/>
            <a:ext cx="859180" cy="847951"/>
          </a:xfrm>
          <a:prstGeom prst="ellipse">
            <a:avLst/>
          </a:prstGeom>
          <a:solidFill>
            <a:srgbClr val="DE6E00"/>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3" name="Oval 97"/>
          <p:cNvSpPr>
            <a:spLocks noChangeArrowheads="1"/>
          </p:cNvSpPr>
          <p:nvPr/>
        </p:nvSpPr>
        <p:spPr bwMode="auto">
          <a:xfrm>
            <a:off x="8747555" y="2045673"/>
            <a:ext cx="859180" cy="847951"/>
          </a:xfrm>
          <a:prstGeom prst="ellipse">
            <a:avLst/>
          </a:pr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94" name="Oval 161"/>
          <p:cNvSpPr/>
          <p:nvPr/>
        </p:nvSpPr>
        <p:spPr>
          <a:xfrm>
            <a:off x="9866565" y="2565135"/>
            <a:ext cx="478911" cy="478911"/>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5" name="Oval 164"/>
          <p:cNvSpPr/>
          <p:nvPr/>
        </p:nvSpPr>
        <p:spPr>
          <a:xfrm>
            <a:off x="8372930" y="849290"/>
            <a:ext cx="346951" cy="346951"/>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6" name="Oval 162"/>
          <p:cNvSpPr/>
          <p:nvPr/>
        </p:nvSpPr>
        <p:spPr>
          <a:xfrm>
            <a:off x="6705513" y="1527498"/>
            <a:ext cx="478911" cy="478911"/>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7" name="Oval 148"/>
          <p:cNvSpPr/>
          <p:nvPr/>
        </p:nvSpPr>
        <p:spPr>
          <a:xfrm>
            <a:off x="6962226" y="1042713"/>
            <a:ext cx="424759" cy="424759"/>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8" name="Oval 149"/>
          <p:cNvSpPr/>
          <p:nvPr/>
        </p:nvSpPr>
        <p:spPr>
          <a:xfrm>
            <a:off x="10351739" y="3024001"/>
            <a:ext cx="424759" cy="424759"/>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9" name="Oval 150"/>
          <p:cNvSpPr/>
          <p:nvPr/>
        </p:nvSpPr>
        <p:spPr>
          <a:xfrm>
            <a:off x="9437226" y="1670434"/>
            <a:ext cx="424759" cy="424759"/>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0" name="Freeform 24"/>
          <p:cNvSpPr>
            <a:spLocks noEditPoints="1"/>
          </p:cNvSpPr>
          <p:nvPr/>
        </p:nvSpPr>
        <p:spPr bwMode="auto">
          <a:xfrm>
            <a:off x="5750859" y="872258"/>
            <a:ext cx="5503773" cy="6011141"/>
          </a:xfrm>
          <a:custGeom>
            <a:avLst/>
            <a:gdLst>
              <a:gd name="T0" fmla="*/ 495 w 506"/>
              <a:gd name="T1" fmla="*/ 303 h 553"/>
              <a:gd name="T2" fmla="*/ 496 w 506"/>
              <a:gd name="T3" fmla="*/ 303 h 553"/>
              <a:gd name="T4" fmla="*/ 464 w 506"/>
              <a:gd name="T5" fmla="*/ 303 h 553"/>
              <a:gd name="T6" fmla="*/ 392 w 506"/>
              <a:gd name="T7" fmla="*/ 355 h 553"/>
              <a:gd name="T8" fmla="*/ 267 w 506"/>
              <a:gd name="T9" fmla="*/ 433 h 553"/>
              <a:gd name="T10" fmla="*/ 242 w 506"/>
              <a:gd name="T11" fmla="*/ 251 h 553"/>
              <a:gd name="T12" fmla="*/ 244 w 506"/>
              <a:gd name="T13" fmla="*/ 235 h 553"/>
              <a:gd name="T14" fmla="*/ 341 w 506"/>
              <a:gd name="T15" fmla="*/ 197 h 553"/>
              <a:gd name="T16" fmla="*/ 344 w 506"/>
              <a:gd name="T17" fmla="*/ 194 h 553"/>
              <a:gd name="T18" fmla="*/ 344 w 506"/>
              <a:gd name="T19" fmla="*/ 194 h 553"/>
              <a:gd name="T20" fmla="*/ 373 w 506"/>
              <a:gd name="T21" fmla="*/ 150 h 553"/>
              <a:gd name="T22" fmla="*/ 440 w 506"/>
              <a:gd name="T23" fmla="*/ 97 h 553"/>
              <a:gd name="T24" fmla="*/ 473 w 506"/>
              <a:gd name="T25" fmla="*/ 97 h 553"/>
              <a:gd name="T26" fmla="*/ 440 w 506"/>
              <a:gd name="T27" fmla="*/ 97 h 553"/>
              <a:gd name="T28" fmla="*/ 440 w 506"/>
              <a:gd name="T29" fmla="*/ 97 h 553"/>
              <a:gd name="T30" fmla="*/ 368 w 506"/>
              <a:gd name="T31" fmla="*/ 150 h 553"/>
              <a:gd name="T32" fmla="*/ 245 w 506"/>
              <a:gd name="T33" fmla="*/ 227 h 553"/>
              <a:gd name="T34" fmla="*/ 353 w 506"/>
              <a:gd name="T35" fmla="*/ 0 h 553"/>
              <a:gd name="T36" fmla="*/ 268 w 506"/>
              <a:gd name="T37" fmla="*/ 133 h 553"/>
              <a:gd name="T38" fmla="*/ 266 w 506"/>
              <a:gd name="T39" fmla="*/ 136 h 553"/>
              <a:gd name="T40" fmla="*/ 232 w 506"/>
              <a:gd name="T41" fmla="*/ 278 h 553"/>
              <a:gd name="T42" fmla="*/ 233 w 506"/>
              <a:gd name="T43" fmla="*/ 302 h 553"/>
              <a:gd name="T44" fmla="*/ 121 w 506"/>
              <a:gd name="T45" fmla="*/ 232 h 553"/>
              <a:gd name="T46" fmla="*/ 46 w 506"/>
              <a:gd name="T47" fmla="*/ 132 h 553"/>
              <a:gd name="T48" fmla="*/ 18 w 506"/>
              <a:gd name="T49" fmla="*/ 131 h 553"/>
              <a:gd name="T50" fmla="*/ 46 w 506"/>
              <a:gd name="T51" fmla="*/ 132 h 553"/>
              <a:gd name="T52" fmla="*/ 89 w 506"/>
              <a:gd name="T53" fmla="*/ 179 h 553"/>
              <a:gd name="T54" fmla="*/ 120 w 506"/>
              <a:gd name="T55" fmla="*/ 241 h 553"/>
              <a:gd name="T56" fmla="*/ 0 w 506"/>
              <a:gd name="T57" fmla="*/ 222 h 553"/>
              <a:gd name="T58" fmla="*/ 125 w 506"/>
              <a:gd name="T59" fmla="*/ 247 h 553"/>
              <a:gd name="T60" fmla="*/ 234 w 506"/>
              <a:gd name="T61" fmla="*/ 317 h 553"/>
              <a:gd name="T62" fmla="*/ 240 w 506"/>
              <a:gd name="T63" fmla="*/ 419 h 553"/>
              <a:gd name="T64" fmla="*/ 239 w 506"/>
              <a:gd name="T65" fmla="*/ 438 h 553"/>
              <a:gd name="T66" fmla="*/ 144 w 506"/>
              <a:gd name="T67" fmla="*/ 395 h 553"/>
              <a:gd name="T68" fmla="*/ 79 w 506"/>
              <a:gd name="T69" fmla="*/ 335 h 553"/>
              <a:gd name="T70" fmla="*/ 75 w 506"/>
              <a:gd name="T71" fmla="*/ 335 h 553"/>
              <a:gd name="T72" fmla="*/ 57 w 506"/>
              <a:gd name="T73" fmla="*/ 335 h 553"/>
              <a:gd name="T74" fmla="*/ 81 w 506"/>
              <a:gd name="T75" fmla="*/ 336 h 553"/>
              <a:gd name="T76" fmla="*/ 116 w 506"/>
              <a:gd name="T77" fmla="*/ 364 h 553"/>
              <a:gd name="T78" fmla="*/ 239 w 506"/>
              <a:gd name="T79" fmla="*/ 446 h 553"/>
              <a:gd name="T80" fmla="*/ 209 w 506"/>
              <a:gd name="T81" fmla="*/ 553 h 553"/>
              <a:gd name="T82" fmla="*/ 296 w 506"/>
              <a:gd name="T83" fmla="*/ 551 h 553"/>
              <a:gd name="T84" fmla="*/ 268 w 506"/>
              <a:gd name="T85" fmla="*/ 441 h 553"/>
              <a:gd name="T86" fmla="*/ 365 w 506"/>
              <a:gd name="T87" fmla="*/ 403 h 553"/>
              <a:gd name="T88" fmla="*/ 365 w 506"/>
              <a:gd name="T89" fmla="*/ 403 h 553"/>
              <a:gd name="T90" fmla="*/ 368 w 506"/>
              <a:gd name="T91" fmla="*/ 400 h 553"/>
              <a:gd name="T92" fmla="*/ 368 w 506"/>
              <a:gd name="T93" fmla="*/ 400 h 553"/>
              <a:gd name="T94" fmla="*/ 398 w 506"/>
              <a:gd name="T95" fmla="*/ 356 h 553"/>
              <a:gd name="T96" fmla="*/ 463 w 506"/>
              <a:gd name="T97" fmla="*/ 303 h 553"/>
              <a:gd name="T98" fmla="*/ 496 w 506"/>
              <a:gd name="T99" fmla="*/ 303 h 553"/>
              <a:gd name="T100" fmla="*/ 506 w 506"/>
              <a:gd name="T101" fmla="*/ 306 h 553"/>
              <a:gd name="T102" fmla="*/ 495 w 506"/>
              <a:gd name="T103" fmla="*/ 303 h 553"/>
              <a:gd name="T104" fmla="*/ 245 w 506"/>
              <a:gd name="T105" fmla="*/ 227 h 553"/>
              <a:gd name="T106" fmla="*/ 244 w 506"/>
              <a:gd name="T107" fmla="*/ 234 h 553"/>
              <a:gd name="T108" fmla="*/ 245 w 506"/>
              <a:gd name="T109" fmla="*/ 22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553">
                <a:moveTo>
                  <a:pt x="495" y="303"/>
                </a:moveTo>
                <a:cubicBezTo>
                  <a:pt x="496" y="303"/>
                  <a:pt x="496" y="303"/>
                  <a:pt x="496" y="303"/>
                </a:cubicBezTo>
                <a:cubicBezTo>
                  <a:pt x="484" y="302"/>
                  <a:pt x="473" y="301"/>
                  <a:pt x="464" y="303"/>
                </a:cubicBezTo>
                <a:cubicBezTo>
                  <a:pt x="438" y="306"/>
                  <a:pt x="409" y="318"/>
                  <a:pt x="392" y="355"/>
                </a:cubicBezTo>
                <a:cubicBezTo>
                  <a:pt x="392" y="355"/>
                  <a:pt x="367" y="420"/>
                  <a:pt x="267" y="433"/>
                </a:cubicBezTo>
                <a:cubicBezTo>
                  <a:pt x="254" y="373"/>
                  <a:pt x="244" y="312"/>
                  <a:pt x="242" y="251"/>
                </a:cubicBezTo>
                <a:cubicBezTo>
                  <a:pt x="242" y="245"/>
                  <a:pt x="243" y="240"/>
                  <a:pt x="244" y="235"/>
                </a:cubicBezTo>
                <a:cubicBezTo>
                  <a:pt x="244" y="235"/>
                  <a:pt x="298" y="238"/>
                  <a:pt x="341" y="197"/>
                </a:cubicBezTo>
                <a:cubicBezTo>
                  <a:pt x="341" y="197"/>
                  <a:pt x="426" y="184"/>
                  <a:pt x="344" y="194"/>
                </a:cubicBezTo>
                <a:cubicBezTo>
                  <a:pt x="344" y="194"/>
                  <a:pt x="344" y="194"/>
                  <a:pt x="344" y="194"/>
                </a:cubicBezTo>
                <a:cubicBezTo>
                  <a:pt x="355" y="183"/>
                  <a:pt x="365" y="168"/>
                  <a:pt x="373" y="150"/>
                </a:cubicBezTo>
                <a:cubicBezTo>
                  <a:pt x="373" y="150"/>
                  <a:pt x="389" y="105"/>
                  <a:pt x="440" y="97"/>
                </a:cubicBezTo>
                <a:cubicBezTo>
                  <a:pt x="453" y="95"/>
                  <a:pt x="465" y="96"/>
                  <a:pt x="473" y="97"/>
                </a:cubicBezTo>
                <a:cubicBezTo>
                  <a:pt x="461" y="95"/>
                  <a:pt x="450" y="95"/>
                  <a:pt x="440" y="97"/>
                </a:cubicBezTo>
                <a:cubicBezTo>
                  <a:pt x="440" y="97"/>
                  <a:pt x="440" y="97"/>
                  <a:pt x="440" y="97"/>
                </a:cubicBezTo>
                <a:cubicBezTo>
                  <a:pt x="415" y="100"/>
                  <a:pt x="385" y="112"/>
                  <a:pt x="368" y="150"/>
                </a:cubicBezTo>
                <a:cubicBezTo>
                  <a:pt x="368" y="150"/>
                  <a:pt x="346" y="214"/>
                  <a:pt x="245" y="227"/>
                </a:cubicBezTo>
                <a:cubicBezTo>
                  <a:pt x="259" y="146"/>
                  <a:pt x="304" y="62"/>
                  <a:pt x="353" y="0"/>
                </a:cubicBezTo>
                <a:cubicBezTo>
                  <a:pt x="322" y="39"/>
                  <a:pt x="291" y="85"/>
                  <a:pt x="268" y="133"/>
                </a:cubicBezTo>
                <a:cubicBezTo>
                  <a:pt x="243" y="91"/>
                  <a:pt x="266" y="136"/>
                  <a:pt x="266" y="136"/>
                </a:cubicBezTo>
                <a:cubicBezTo>
                  <a:pt x="245" y="182"/>
                  <a:pt x="231" y="230"/>
                  <a:pt x="232" y="278"/>
                </a:cubicBezTo>
                <a:cubicBezTo>
                  <a:pt x="232" y="286"/>
                  <a:pt x="232" y="294"/>
                  <a:pt x="233" y="302"/>
                </a:cubicBezTo>
                <a:cubicBezTo>
                  <a:pt x="233" y="302"/>
                  <a:pt x="183" y="298"/>
                  <a:pt x="121" y="232"/>
                </a:cubicBezTo>
                <a:cubicBezTo>
                  <a:pt x="92" y="195"/>
                  <a:pt x="90" y="143"/>
                  <a:pt x="46" y="132"/>
                </a:cubicBezTo>
                <a:cubicBezTo>
                  <a:pt x="38" y="130"/>
                  <a:pt x="28" y="129"/>
                  <a:pt x="18" y="131"/>
                </a:cubicBezTo>
                <a:cubicBezTo>
                  <a:pt x="29" y="130"/>
                  <a:pt x="38" y="130"/>
                  <a:pt x="46" y="132"/>
                </a:cubicBezTo>
                <a:cubicBezTo>
                  <a:pt x="65" y="138"/>
                  <a:pt x="80" y="155"/>
                  <a:pt x="89" y="179"/>
                </a:cubicBezTo>
                <a:cubicBezTo>
                  <a:pt x="89" y="179"/>
                  <a:pt x="93" y="208"/>
                  <a:pt x="120" y="241"/>
                </a:cubicBezTo>
                <a:cubicBezTo>
                  <a:pt x="112" y="244"/>
                  <a:pt x="53" y="263"/>
                  <a:pt x="0" y="222"/>
                </a:cubicBezTo>
                <a:cubicBezTo>
                  <a:pt x="0" y="222"/>
                  <a:pt x="52" y="267"/>
                  <a:pt x="125" y="247"/>
                </a:cubicBezTo>
                <a:cubicBezTo>
                  <a:pt x="146" y="272"/>
                  <a:pt x="180" y="299"/>
                  <a:pt x="234" y="317"/>
                </a:cubicBezTo>
                <a:cubicBezTo>
                  <a:pt x="237" y="351"/>
                  <a:pt x="242" y="385"/>
                  <a:pt x="240" y="419"/>
                </a:cubicBezTo>
                <a:cubicBezTo>
                  <a:pt x="240" y="426"/>
                  <a:pt x="240" y="432"/>
                  <a:pt x="239" y="438"/>
                </a:cubicBezTo>
                <a:cubicBezTo>
                  <a:pt x="233" y="437"/>
                  <a:pt x="193" y="432"/>
                  <a:pt x="144" y="395"/>
                </a:cubicBezTo>
                <a:cubicBezTo>
                  <a:pt x="119" y="373"/>
                  <a:pt x="117" y="341"/>
                  <a:pt x="79" y="335"/>
                </a:cubicBezTo>
                <a:cubicBezTo>
                  <a:pt x="79" y="335"/>
                  <a:pt x="77" y="335"/>
                  <a:pt x="75" y="335"/>
                </a:cubicBezTo>
                <a:cubicBezTo>
                  <a:pt x="70" y="335"/>
                  <a:pt x="63" y="334"/>
                  <a:pt x="57" y="335"/>
                </a:cubicBezTo>
                <a:cubicBezTo>
                  <a:pt x="66" y="334"/>
                  <a:pt x="74" y="335"/>
                  <a:pt x="81" y="336"/>
                </a:cubicBezTo>
                <a:cubicBezTo>
                  <a:pt x="97" y="340"/>
                  <a:pt x="109" y="350"/>
                  <a:pt x="116" y="364"/>
                </a:cubicBezTo>
                <a:cubicBezTo>
                  <a:pt x="116" y="364"/>
                  <a:pt x="128" y="419"/>
                  <a:pt x="239" y="446"/>
                </a:cubicBezTo>
                <a:cubicBezTo>
                  <a:pt x="236" y="489"/>
                  <a:pt x="230" y="502"/>
                  <a:pt x="209" y="553"/>
                </a:cubicBezTo>
                <a:cubicBezTo>
                  <a:pt x="209" y="553"/>
                  <a:pt x="220" y="551"/>
                  <a:pt x="296" y="551"/>
                </a:cubicBezTo>
                <a:cubicBezTo>
                  <a:pt x="286" y="515"/>
                  <a:pt x="277" y="478"/>
                  <a:pt x="268" y="441"/>
                </a:cubicBezTo>
                <a:cubicBezTo>
                  <a:pt x="273" y="441"/>
                  <a:pt x="324" y="442"/>
                  <a:pt x="365" y="403"/>
                </a:cubicBezTo>
                <a:cubicBezTo>
                  <a:pt x="365" y="403"/>
                  <a:pt x="365" y="403"/>
                  <a:pt x="365" y="403"/>
                </a:cubicBezTo>
                <a:cubicBezTo>
                  <a:pt x="365" y="403"/>
                  <a:pt x="451" y="390"/>
                  <a:pt x="368" y="400"/>
                </a:cubicBezTo>
                <a:cubicBezTo>
                  <a:pt x="368" y="400"/>
                  <a:pt x="368" y="400"/>
                  <a:pt x="368" y="400"/>
                </a:cubicBezTo>
                <a:cubicBezTo>
                  <a:pt x="379" y="389"/>
                  <a:pt x="389" y="374"/>
                  <a:pt x="398" y="356"/>
                </a:cubicBezTo>
                <a:cubicBezTo>
                  <a:pt x="398" y="356"/>
                  <a:pt x="413" y="311"/>
                  <a:pt x="463" y="303"/>
                </a:cubicBezTo>
                <a:cubicBezTo>
                  <a:pt x="476" y="301"/>
                  <a:pt x="488" y="302"/>
                  <a:pt x="496" y="303"/>
                </a:cubicBezTo>
                <a:cubicBezTo>
                  <a:pt x="499" y="304"/>
                  <a:pt x="502" y="305"/>
                  <a:pt x="506" y="306"/>
                </a:cubicBezTo>
                <a:cubicBezTo>
                  <a:pt x="506" y="306"/>
                  <a:pt x="502" y="304"/>
                  <a:pt x="495" y="303"/>
                </a:cubicBezTo>
                <a:moveTo>
                  <a:pt x="245" y="227"/>
                </a:moveTo>
                <a:cubicBezTo>
                  <a:pt x="244" y="234"/>
                  <a:pt x="244" y="234"/>
                  <a:pt x="244" y="234"/>
                </a:cubicBezTo>
                <a:cubicBezTo>
                  <a:pt x="244" y="232"/>
                  <a:pt x="245" y="229"/>
                  <a:pt x="245" y="227"/>
                </a:cubicBezTo>
              </a:path>
            </a:pathLst>
          </a:custGeom>
          <a:solidFill>
            <a:srgbClr val="13918D"/>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1" name="Freeform 29"/>
          <p:cNvSpPr>
            <a:spLocks noEditPoints="1"/>
          </p:cNvSpPr>
          <p:nvPr/>
        </p:nvSpPr>
        <p:spPr bwMode="auto">
          <a:xfrm>
            <a:off x="6187237" y="1849407"/>
            <a:ext cx="227583" cy="22968"/>
          </a:xfrm>
          <a:custGeom>
            <a:avLst/>
            <a:gdLst>
              <a:gd name="T0" fmla="*/ 21 w 21"/>
              <a:gd name="T1" fmla="*/ 2 h 2"/>
              <a:gd name="T2" fmla="*/ 21 w 21"/>
              <a:gd name="T3" fmla="*/ 2 h 2"/>
              <a:gd name="T4" fmla="*/ 20 w 21"/>
              <a:gd name="T5" fmla="*/ 2 h 2"/>
              <a:gd name="T6" fmla="*/ 20 w 21"/>
              <a:gd name="T7" fmla="*/ 2 h 2"/>
              <a:gd name="T8" fmla="*/ 19 w 21"/>
              <a:gd name="T9" fmla="*/ 2 h 2"/>
              <a:gd name="T10" fmla="*/ 19 w 21"/>
              <a:gd name="T11" fmla="*/ 2 h 2"/>
              <a:gd name="T12" fmla="*/ 19 w 21"/>
              <a:gd name="T13" fmla="*/ 2 h 2"/>
              <a:gd name="T14" fmla="*/ 18 w 21"/>
              <a:gd name="T15" fmla="*/ 2 h 2"/>
              <a:gd name="T16" fmla="*/ 18 w 21"/>
              <a:gd name="T17" fmla="*/ 1 h 2"/>
              <a:gd name="T18" fmla="*/ 18 w 21"/>
              <a:gd name="T19" fmla="*/ 1 h 2"/>
              <a:gd name="T20" fmla="*/ 18 w 21"/>
              <a:gd name="T21" fmla="*/ 1 h 2"/>
              <a:gd name="T22" fmla="*/ 17 w 21"/>
              <a:gd name="T23" fmla="*/ 1 h 2"/>
              <a:gd name="T24" fmla="*/ 17 w 21"/>
              <a:gd name="T25" fmla="*/ 1 h 2"/>
              <a:gd name="T26" fmla="*/ 16 w 21"/>
              <a:gd name="T27" fmla="*/ 1 h 2"/>
              <a:gd name="T28" fmla="*/ 16 w 21"/>
              <a:gd name="T29" fmla="*/ 1 h 2"/>
              <a:gd name="T30" fmla="*/ 16 w 21"/>
              <a:gd name="T31" fmla="*/ 1 h 2"/>
              <a:gd name="T32" fmla="*/ 16 w 21"/>
              <a:gd name="T33" fmla="*/ 1 h 2"/>
              <a:gd name="T34" fmla="*/ 15 w 21"/>
              <a:gd name="T35" fmla="*/ 1 h 2"/>
              <a:gd name="T36" fmla="*/ 15 w 21"/>
              <a:gd name="T37" fmla="*/ 1 h 2"/>
              <a:gd name="T38" fmla="*/ 14 w 21"/>
              <a:gd name="T39" fmla="*/ 1 h 2"/>
              <a:gd name="T40" fmla="*/ 14 w 21"/>
              <a:gd name="T41" fmla="*/ 1 h 2"/>
              <a:gd name="T42" fmla="*/ 14 w 21"/>
              <a:gd name="T43" fmla="*/ 1 h 2"/>
              <a:gd name="T44" fmla="*/ 13 w 21"/>
              <a:gd name="T45" fmla="*/ 1 h 2"/>
              <a:gd name="T46" fmla="*/ 0 w 21"/>
              <a:gd name="T47" fmla="*/ 0 h 2"/>
              <a:gd name="T48" fmla="*/ 0 w 21"/>
              <a:gd name="T49" fmla="*/ 0 h 2"/>
              <a:gd name="T50" fmla="*/ 0 w 21"/>
              <a:gd name="T51" fmla="*/ 0 h 2"/>
              <a:gd name="T52" fmla="*/ 0 w 21"/>
              <a:gd name="T53" fmla="*/ 0 h 2"/>
              <a:gd name="T54" fmla="*/ 1 w 21"/>
              <a:gd name="T55" fmla="*/ 0 h 2"/>
              <a:gd name="T56" fmla="*/ 1 w 21"/>
              <a:gd name="T57" fmla="*/ 0 h 2"/>
              <a:gd name="T58" fmla="*/ 12 w 21"/>
              <a:gd name="T59" fmla="*/ 0 h 2"/>
              <a:gd name="T60" fmla="*/ 11 w 21"/>
              <a:gd name="T61" fmla="*/ 0 h 2"/>
              <a:gd name="T62" fmla="*/ 11 w 21"/>
              <a:gd name="T63" fmla="*/ 0 h 2"/>
              <a:gd name="T64" fmla="*/ 11 w 21"/>
              <a:gd name="T65" fmla="*/ 0 h 2"/>
              <a:gd name="T66" fmla="*/ 11 w 21"/>
              <a:gd name="T67" fmla="*/ 0 h 2"/>
              <a:gd name="T68" fmla="*/ 11 w 21"/>
              <a:gd name="T69" fmla="*/ 0 h 2"/>
              <a:gd name="T70" fmla="*/ 11 w 21"/>
              <a:gd name="T71" fmla="*/ 0 h 2"/>
              <a:gd name="T72" fmla="*/ 11 w 21"/>
              <a:gd name="T73" fmla="*/ 0 h 2"/>
              <a:gd name="T74" fmla="*/ 10 w 21"/>
              <a:gd name="T75" fmla="*/ 0 h 2"/>
              <a:gd name="T76" fmla="*/ 10 w 21"/>
              <a:gd name="T77" fmla="*/ 0 h 2"/>
              <a:gd name="T78" fmla="*/ 10 w 21"/>
              <a:gd name="T79" fmla="*/ 0 h 2"/>
              <a:gd name="T80" fmla="*/ 10 w 21"/>
              <a:gd name="T81" fmla="*/ 0 h 2"/>
              <a:gd name="T82" fmla="*/ 10 w 21"/>
              <a:gd name="T83" fmla="*/ 0 h 2"/>
              <a:gd name="T84" fmla="*/ 9 w 21"/>
              <a:gd name="T85" fmla="*/ 0 h 2"/>
              <a:gd name="T86" fmla="*/ 9 w 21"/>
              <a:gd name="T87" fmla="*/ 0 h 2"/>
              <a:gd name="T88" fmla="*/ 9 w 21"/>
              <a:gd name="T89" fmla="*/ 0 h 2"/>
              <a:gd name="T90" fmla="*/ 9 w 21"/>
              <a:gd name="T91" fmla="*/ 0 h 2"/>
              <a:gd name="T92" fmla="*/ 9 w 21"/>
              <a:gd name="T93" fmla="*/ 0 h 2"/>
              <a:gd name="T94" fmla="*/ 9 w 21"/>
              <a:gd name="T95" fmla="*/ 0 h 2"/>
              <a:gd name="T96" fmla="*/ 9 w 21"/>
              <a:gd name="T97" fmla="*/ 0 h 2"/>
              <a:gd name="T98" fmla="*/ 8 w 21"/>
              <a:gd name="T99" fmla="*/ 0 h 2"/>
              <a:gd name="T100" fmla="*/ 8 w 21"/>
              <a:gd name="T101" fmla="*/ 0 h 2"/>
              <a:gd name="T102" fmla="*/ 8 w 21"/>
              <a:gd name="T103" fmla="*/ 0 h 2"/>
              <a:gd name="T104" fmla="*/ 8 w 21"/>
              <a:gd name="T105" fmla="*/ 0 h 2"/>
              <a:gd name="T106" fmla="*/ 8 w 21"/>
              <a:gd name="T107" fmla="*/ 0 h 2"/>
              <a:gd name="T108" fmla="*/ 8 w 21"/>
              <a:gd name="T109" fmla="*/ 0 h 2"/>
              <a:gd name="T110" fmla="*/ 7 w 21"/>
              <a:gd name="T111" fmla="*/ 0 h 2"/>
              <a:gd name="T112" fmla="*/ 7 w 21"/>
              <a:gd name="T113" fmla="*/ 0 h 2"/>
              <a:gd name="T114" fmla="*/ 7 w 21"/>
              <a:gd name="T115" fmla="*/ 0 h 2"/>
              <a:gd name="T116" fmla="*/ 7 w 21"/>
              <a:gd name="T117" fmla="*/ 0 h 2"/>
              <a:gd name="T118" fmla="*/ 7 w 21"/>
              <a:gd name="T119" fmla="*/ 0 h 2"/>
              <a:gd name="T120" fmla="*/ 7 w 21"/>
              <a:gd name="T1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 h="2">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19" y="2"/>
                </a:moveTo>
                <a:cubicBezTo>
                  <a:pt x="20" y="2"/>
                  <a:pt x="20" y="2"/>
                  <a:pt x="20" y="2"/>
                </a:cubicBezTo>
                <a:cubicBezTo>
                  <a:pt x="20" y="2"/>
                  <a:pt x="20"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8" y="2"/>
                </a:moveTo>
                <a:cubicBezTo>
                  <a:pt x="18" y="2"/>
                  <a:pt x="18" y="2"/>
                  <a:pt x="18" y="2"/>
                </a:cubicBezTo>
                <a:cubicBezTo>
                  <a:pt x="18" y="2"/>
                  <a:pt x="18" y="2"/>
                  <a:pt x="18" y="2"/>
                </a:cubicBezTo>
                <a:moveTo>
                  <a:pt x="18" y="2"/>
                </a:moveTo>
                <a:cubicBezTo>
                  <a:pt x="18" y="2"/>
                  <a:pt x="18" y="2"/>
                  <a:pt x="18" y="2"/>
                </a:cubicBezTo>
                <a:cubicBezTo>
                  <a:pt x="18" y="2"/>
                  <a:pt x="18" y="2"/>
                  <a:pt x="18" y="2"/>
                </a:cubicBezTo>
                <a:moveTo>
                  <a:pt x="18" y="2"/>
                </a:moveTo>
                <a:cubicBezTo>
                  <a:pt x="18" y="2"/>
                  <a:pt x="18" y="2"/>
                  <a:pt x="18" y="2"/>
                </a:cubicBezTo>
                <a:cubicBezTo>
                  <a:pt x="18" y="2"/>
                  <a:pt x="18" y="2"/>
                  <a:pt x="18" y="2"/>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5" y="1"/>
                </a:moveTo>
                <a:cubicBezTo>
                  <a:pt x="15" y="1"/>
                  <a:pt x="16" y="1"/>
                  <a:pt x="16" y="1"/>
                </a:cubicBezTo>
                <a:cubicBezTo>
                  <a:pt x="16"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4" y="1"/>
                </a:moveTo>
                <a:cubicBezTo>
                  <a:pt x="14" y="1"/>
                  <a:pt x="15" y="1"/>
                  <a:pt x="15" y="1"/>
                </a:cubicBezTo>
                <a:cubicBezTo>
                  <a:pt x="15"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3" y="1"/>
                </a:moveTo>
                <a:cubicBezTo>
                  <a:pt x="13" y="1"/>
                  <a:pt x="13" y="1"/>
                  <a:pt x="14" y="1"/>
                </a:cubicBezTo>
                <a:cubicBezTo>
                  <a:pt x="13" y="1"/>
                  <a:pt x="13" y="1"/>
                  <a:pt x="13" y="1"/>
                </a:cubicBezTo>
                <a:moveTo>
                  <a:pt x="13" y="1"/>
                </a:moveTo>
                <a:cubicBezTo>
                  <a:pt x="13" y="1"/>
                  <a:pt x="13" y="1"/>
                  <a:pt x="13" y="1"/>
                </a:cubicBezTo>
                <a:cubicBezTo>
                  <a:pt x="13" y="1"/>
                  <a:pt x="13" y="1"/>
                  <a:pt x="13" y="1"/>
                </a:cubicBezTo>
                <a:moveTo>
                  <a:pt x="13" y="1"/>
                </a:moveTo>
                <a:cubicBezTo>
                  <a:pt x="13" y="1"/>
                  <a:pt x="13" y="1"/>
                  <a:pt x="13" y="1"/>
                </a:cubicBezTo>
                <a:cubicBezTo>
                  <a:pt x="13" y="1"/>
                  <a:pt x="13" y="1"/>
                  <a:pt x="13" y="1"/>
                </a:cubicBezTo>
                <a:moveTo>
                  <a:pt x="13" y="0"/>
                </a:moveTo>
                <a:cubicBezTo>
                  <a:pt x="13" y="1"/>
                  <a:pt x="13" y="1"/>
                  <a:pt x="13" y="1"/>
                </a:cubicBezTo>
                <a:cubicBezTo>
                  <a:pt x="13" y="1"/>
                  <a:pt x="13" y="1"/>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2" y="0"/>
                </a:moveTo>
                <a:cubicBezTo>
                  <a:pt x="13" y="0"/>
                  <a:pt x="13" y="0"/>
                  <a:pt x="13" y="0"/>
                </a:cubicBezTo>
                <a:cubicBezTo>
                  <a:pt x="13" y="0"/>
                  <a:pt x="13" y="0"/>
                  <a:pt x="12" y="0"/>
                </a:cubicBezTo>
                <a:moveTo>
                  <a:pt x="0" y="0"/>
                </a:moveTo>
                <a:cubicBezTo>
                  <a:pt x="0" y="0"/>
                  <a:pt x="0" y="0"/>
                  <a:pt x="0" y="0"/>
                </a:cubicBezTo>
                <a:cubicBezTo>
                  <a:pt x="0" y="0"/>
                  <a:pt x="0" y="0"/>
                  <a:pt x="0" y="0"/>
                </a:cubicBezTo>
                <a:moveTo>
                  <a:pt x="12" y="0"/>
                </a:moveTo>
                <a:cubicBezTo>
                  <a:pt x="12" y="0"/>
                  <a:pt x="12" y="0"/>
                  <a:pt x="12" y="0"/>
                </a:cubicBezTo>
                <a:cubicBezTo>
                  <a:pt x="12" y="0"/>
                  <a:pt x="12" y="0"/>
                  <a:pt x="12" y="0"/>
                </a:cubicBezTo>
                <a:moveTo>
                  <a:pt x="0" y="0"/>
                </a:moveTo>
                <a:cubicBezTo>
                  <a:pt x="0" y="0"/>
                  <a:pt x="0" y="0"/>
                  <a:pt x="0" y="0"/>
                </a:cubicBezTo>
                <a:cubicBezTo>
                  <a:pt x="0" y="0"/>
                  <a:pt x="0" y="0"/>
                  <a:pt x="0"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1" y="0"/>
                </a:moveTo>
                <a:cubicBezTo>
                  <a:pt x="11" y="0"/>
                  <a:pt x="12" y="0"/>
                  <a:pt x="12" y="0"/>
                </a:cubicBezTo>
                <a:cubicBezTo>
                  <a:pt x="12" y="0"/>
                  <a:pt x="11" y="0"/>
                  <a:pt x="11" y="0"/>
                </a:cubicBezTo>
                <a:moveTo>
                  <a:pt x="1" y="0"/>
                </a:moveTo>
                <a:cubicBezTo>
                  <a:pt x="1" y="0"/>
                  <a:pt x="1" y="0"/>
                  <a:pt x="1" y="0"/>
                </a:cubicBezTo>
                <a:cubicBezTo>
                  <a:pt x="1" y="0"/>
                  <a:pt x="1" y="0"/>
                  <a:pt x="1"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0" y="0"/>
                </a:moveTo>
                <a:cubicBezTo>
                  <a:pt x="10" y="0"/>
                  <a:pt x="11" y="0"/>
                  <a:pt x="11" y="0"/>
                </a:cubicBezTo>
                <a:cubicBezTo>
                  <a:pt x="11" y="0"/>
                  <a:pt x="10" y="0"/>
                  <a:pt x="10" y="0"/>
                </a:cubicBezTo>
                <a:moveTo>
                  <a:pt x="2" y="0"/>
                </a:moveTo>
                <a:cubicBezTo>
                  <a:pt x="2" y="0"/>
                  <a:pt x="2" y="0"/>
                  <a:pt x="2" y="0"/>
                </a:cubicBezTo>
                <a:cubicBezTo>
                  <a:pt x="2" y="0"/>
                  <a:pt x="2" y="0"/>
                  <a:pt x="2" y="0"/>
                </a:cubicBezTo>
                <a:moveTo>
                  <a:pt x="10" y="0"/>
                </a:moveTo>
                <a:cubicBezTo>
                  <a:pt x="10" y="0"/>
                  <a:pt x="10" y="0"/>
                  <a:pt x="10" y="0"/>
                </a:cubicBezTo>
                <a:cubicBezTo>
                  <a:pt x="10" y="0"/>
                  <a:pt x="10" y="0"/>
                  <a:pt x="10" y="0"/>
                </a:cubicBezTo>
                <a:moveTo>
                  <a:pt x="3" y="0"/>
                </a:moveTo>
                <a:cubicBezTo>
                  <a:pt x="3" y="0"/>
                  <a:pt x="2" y="0"/>
                  <a:pt x="2" y="0"/>
                </a:cubicBezTo>
                <a:cubicBezTo>
                  <a:pt x="2"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9" y="0"/>
                </a:moveTo>
                <a:cubicBezTo>
                  <a:pt x="9" y="0"/>
                  <a:pt x="9" y="0"/>
                  <a:pt x="9" y="0"/>
                </a:cubicBezTo>
                <a:cubicBezTo>
                  <a:pt x="9" y="0"/>
                  <a:pt x="9" y="0"/>
                  <a:pt x="9" y="0"/>
                </a:cubicBezTo>
                <a:moveTo>
                  <a:pt x="3" y="0"/>
                </a:moveTo>
                <a:cubicBezTo>
                  <a:pt x="3" y="0"/>
                  <a:pt x="3" y="0"/>
                  <a:pt x="3" y="0"/>
                </a:cubicBezTo>
                <a:cubicBezTo>
                  <a:pt x="3" y="0"/>
                  <a:pt x="3" y="0"/>
                  <a:pt x="3"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8" y="0"/>
                </a:moveTo>
                <a:cubicBezTo>
                  <a:pt x="8" y="0"/>
                  <a:pt x="8" y="0"/>
                  <a:pt x="8" y="0"/>
                </a:cubicBezTo>
                <a:cubicBezTo>
                  <a:pt x="8" y="0"/>
                  <a:pt x="8" y="0"/>
                  <a:pt x="8" y="0"/>
                </a:cubicBezTo>
                <a:moveTo>
                  <a:pt x="4" y="0"/>
                </a:moveTo>
                <a:cubicBezTo>
                  <a:pt x="4" y="0"/>
                  <a:pt x="4" y="0"/>
                  <a:pt x="4" y="0"/>
                </a:cubicBezTo>
                <a:cubicBezTo>
                  <a:pt x="4" y="0"/>
                  <a:pt x="4" y="0"/>
                  <a:pt x="4"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7" y="0"/>
                </a:moveTo>
                <a:cubicBezTo>
                  <a:pt x="7" y="0"/>
                  <a:pt x="8" y="0"/>
                  <a:pt x="8" y="0"/>
                </a:cubicBezTo>
                <a:cubicBezTo>
                  <a:pt x="8" y="0"/>
                  <a:pt x="7" y="0"/>
                  <a:pt x="7" y="0"/>
                </a:cubicBezTo>
                <a:moveTo>
                  <a:pt x="5" y="0"/>
                </a:moveTo>
                <a:cubicBezTo>
                  <a:pt x="5" y="0"/>
                  <a:pt x="5" y="0"/>
                  <a:pt x="5" y="0"/>
                </a:cubicBezTo>
                <a:cubicBezTo>
                  <a:pt x="5" y="0"/>
                  <a:pt x="5" y="0"/>
                  <a:pt x="5" y="0"/>
                </a:cubicBezTo>
                <a:moveTo>
                  <a:pt x="7" y="0"/>
                </a:moveTo>
                <a:cubicBezTo>
                  <a:pt x="7" y="0"/>
                  <a:pt x="7" y="0"/>
                  <a:pt x="7" y="0"/>
                </a:cubicBezTo>
                <a:cubicBezTo>
                  <a:pt x="7" y="0"/>
                  <a:pt x="7" y="0"/>
                  <a:pt x="7" y="0"/>
                </a:cubicBezTo>
                <a:moveTo>
                  <a:pt x="6" y="0"/>
                </a:moveTo>
                <a:cubicBezTo>
                  <a:pt x="6" y="0"/>
                  <a:pt x="6" y="0"/>
                  <a:pt x="5"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cubicBezTo>
                  <a:pt x="6" y="0"/>
                  <a:pt x="6" y="0"/>
                  <a:pt x="7" y="0"/>
                </a:cubicBezTo>
                <a:cubicBezTo>
                  <a:pt x="6" y="0"/>
                  <a:pt x="6" y="0"/>
                  <a:pt x="6"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2" name="Freeform 35"/>
          <p:cNvSpPr>
            <a:spLocks noEditPoints="1"/>
          </p:cNvSpPr>
          <p:nvPr/>
        </p:nvSpPr>
        <p:spPr bwMode="auto">
          <a:xfrm>
            <a:off x="8874396" y="3480079"/>
            <a:ext cx="119011" cy="12528"/>
          </a:xfrm>
          <a:custGeom>
            <a:avLst/>
            <a:gdLst>
              <a:gd name="T0" fmla="*/ 10 w 11"/>
              <a:gd name="T1" fmla="*/ 1 h 1"/>
              <a:gd name="T2" fmla="*/ 10 w 11"/>
              <a:gd name="T3" fmla="*/ 1 h 1"/>
              <a:gd name="T4" fmla="*/ 10 w 11"/>
              <a:gd name="T5" fmla="*/ 1 h 1"/>
              <a:gd name="T6" fmla="*/ 10 w 11"/>
              <a:gd name="T7" fmla="*/ 1 h 1"/>
              <a:gd name="T8" fmla="*/ 9 w 11"/>
              <a:gd name="T9" fmla="*/ 1 h 1"/>
              <a:gd name="T10" fmla="*/ 9 w 11"/>
              <a:gd name="T11" fmla="*/ 1 h 1"/>
              <a:gd name="T12" fmla="*/ 9 w 11"/>
              <a:gd name="T13" fmla="*/ 1 h 1"/>
              <a:gd name="T14" fmla="*/ 9 w 11"/>
              <a:gd name="T15" fmla="*/ 1 h 1"/>
              <a:gd name="T16" fmla="*/ 9 w 11"/>
              <a:gd name="T17" fmla="*/ 1 h 1"/>
              <a:gd name="T18" fmla="*/ 9 w 11"/>
              <a:gd name="T19" fmla="*/ 1 h 1"/>
              <a:gd name="T20" fmla="*/ 8 w 11"/>
              <a:gd name="T21" fmla="*/ 1 h 1"/>
              <a:gd name="T22" fmla="*/ 8 w 11"/>
              <a:gd name="T23" fmla="*/ 1 h 1"/>
              <a:gd name="T24" fmla="*/ 8 w 11"/>
              <a:gd name="T25" fmla="*/ 1 h 1"/>
              <a:gd name="T26" fmla="*/ 8 w 11"/>
              <a:gd name="T27" fmla="*/ 0 h 1"/>
              <a:gd name="T28" fmla="*/ 7 w 11"/>
              <a:gd name="T29" fmla="*/ 0 h 1"/>
              <a:gd name="T30" fmla="*/ 7 w 11"/>
              <a:gd name="T31" fmla="*/ 0 h 1"/>
              <a:gd name="T32" fmla="*/ 7 w 11"/>
              <a:gd name="T33" fmla="*/ 0 h 1"/>
              <a:gd name="T34" fmla="*/ 7 w 11"/>
              <a:gd name="T35" fmla="*/ 0 h 1"/>
              <a:gd name="T36" fmla="*/ 7 w 11"/>
              <a:gd name="T37" fmla="*/ 0 h 1"/>
              <a:gd name="T38" fmla="*/ 6 w 11"/>
              <a:gd name="T39" fmla="*/ 0 h 1"/>
              <a:gd name="T40" fmla="*/ 6 w 11"/>
              <a:gd name="T41" fmla="*/ 0 h 1"/>
              <a:gd name="T42" fmla="*/ 6 w 11"/>
              <a:gd name="T43" fmla="*/ 0 h 1"/>
              <a:gd name="T44" fmla="*/ 6 w 11"/>
              <a:gd name="T45" fmla="*/ 0 h 1"/>
              <a:gd name="T46" fmla="*/ 6 w 11"/>
              <a:gd name="T47" fmla="*/ 0 h 1"/>
              <a:gd name="T48" fmla="*/ 6 w 11"/>
              <a:gd name="T49" fmla="*/ 0 h 1"/>
              <a:gd name="T50" fmla="*/ 5 w 11"/>
              <a:gd name="T51" fmla="*/ 0 h 1"/>
              <a:gd name="T52" fmla="*/ 5 w 11"/>
              <a:gd name="T53" fmla="*/ 0 h 1"/>
              <a:gd name="T54" fmla="*/ 5 w 11"/>
              <a:gd name="T55" fmla="*/ 0 h 1"/>
              <a:gd name="T56" fmla="*/ 5 w 11"/>
              <a:gd name="T57" fmla="*/ 0 h 1"/>
              <a:gd name="T58" fmla="*/ 5 w 11"/>
              <a:gd name="T59" fmla="*/ 0 h 1"/>
              <a:gd name="T60" fmla="*/ 0 w 11"/>
              <a:gd name="T61" fmla="*/ 0 h 1"/>
              <a:gd name="T62" fmla="*/ 5 w 11"/>
              <a:gd name="T63" fmla="*/ 0 h 1"/>
              <a:gd name="T64" fmla="*/ 5 w 11"/>
              <a:gd name="T65" fmla="*/ 0 h 1"/>
              <a:gd name="T66" fmla="*/ 0 w 11"/>
              <a:gd name="T67" fmla="*/ 0 h 1"/>
              <a:gd name="T68" fmla="*/ 4 w 11"/>
              <a:gd name="T69" fmla="*/ 0 h 1"/>
              <a:gd name="T70" fmla="*/ 4 w 11"/>
              <a:gd name="T71" fmla="*/ 0 h 1"/>
              <a:gd name="T72" fmla="*/ 0 w 11"/>
              <a:gd name="T73" fmla="*/ 0 h 1"/>
              <a:gd name="T74" fmla="*/ 4 w 11"/>
              <a:gd name="T75" fmla="*/ 0 h 1"/>
              <a:gd name="T76" fmla="*/ 4 w 11"/>
              <a:gd name="T77" fmla="*/ 0 h 1"/>
              <a:gd name="T78" fmla="*/ 1 w 11"/>
              <a:gd name="T79" fmla="*/ 0 h 1"/>
              <a:gd name="T80" fmla="*/ 4 w 11"/>
              <a:gd name="T81" fmla="*/ 0 h 1"/>
              <a:gd name="T82" fmla="*/ 1 w 11"/>
              <a:gd name="T83" fmla="*/ 0 h 1"/>
              <a:gd name="T84" fmla="*/ 4 w 11"/>
              <a:gd name="T85" fmla="*/ 0 h 1"/>
              <a:gd name="T86" fmla="*/ 1 w 11"/>
              <a:gd name="T87" fmla="*/ 0 h 1"/>
              <a:gd name="T88" fmla="*/ 1 w 11"/>
              <a:gd name="T89" fmla="*/ 0 h 1"/>
              <a:gd name="T90" fmla="*/ 3 w 11"/>
              <a:gd name="T91" fmla="*/ 0 h 1"/>
              <a:gd name="T92" fmla="*/ 1 w 11"/>
              <a:gd name="T93" fmla="*/ 0 h 1"/>
              <a:gd name="T94" fmla="*/ 2 w 11"/>
              <a:gd name="T95" fmla="*/ 0 h 1"/>
              <a:gd name="T96" fmla="*/ 3 w 11"/>
              <a:gd name="T97" fmla="*/ 0 h 1"/>
              <a:gd name="T98" fmla="*/ 2 w 11"/>
              <a:gd name="T99" fmla="*/ 0 h 1"/>
              <a:gd name="T100" fmla="*/ 2 w 11"/>
              <a:gd name="T101" fmla="*/ 0 h 1"/>
              <a:gd name="T102" fmla="*/ 3 w 11"/>
              <a:gd name="T103" fmla="*/ 0 h 1"/>
              <a:gd name="T104" fmla="*/ 2 w 11"/>
              <a:gd name="T105" fmla="*/ 0 h 1"/>
              <a:gd name="T106" fmla="*/ 2 w 11"/>
              <a:gd name="T107" fmla="*/ 0 h 1"/>
              <a:gd name="T108" fmla="*/ 3 w 11"/>
              <a:gd name="T109" fmla="*/ 0 h 1"/>
              <a:gd name="T110" fmla="*/ 2 w 11"/>
              <a:gd name="T111" fmla="*/ 0 h 1"/>
              <a:gd name="T112" fmla="*/ 2 w 11"/>
              <a:gd name="T11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 h="1">
                <a:moveTo>
                  <a:pt x="11" y="1"/>
                </a:moveTo>
                <a:cubicBezTo>
                  <a:pt x="11" y="1"/>
                  <a:pt x="11" y="1"/>
                  <a:pt x="11" y="1"/>
                </a:cubicBezTo>
                <a:cubicBezTo>
                  <a:pt x="11" y="1"/>
                  <a:pt x="11" y="1"/>
                  <a:pt x="11" y="1"/>
                </a:cubicBezTo>
                <a:moveTo>
                  <a:pt x="11" y="1"/>
                </a:moveTo>
                <a:cubicBezTo>
                  <a:pt x="11" y="1"/>
                  <a:pt x="11" y="1"/>
                  <a:pt x="11" y="1"/>
                </a:cubicBezTo>
                <a:cubicBezTo>
                  <a:pt x="11" y="1"/>
                  <a:pt x="11" y="1"/>
                  <a:pt x="11"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8" y="1"/>
                </a:moveTo>
                <a:cubicBezTo>
                  <a:pt x="9" y="1"/>
                  <a:pt x="9" y="1"/>
                  <a:pt x="9" y="1"/>
                </a:cubicBezTo>
                <a:cubicBezTo>
                  <a:pt x="9" y="1"/>
                  <a:pt x="9"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0"/>
                </a:moveTo>
                <a:cubicBezTo>
                  <a:pt x="8" y="0"/>
                  <a:pt x="8" y="0"/>
                  <a:pt x="8" y="0"/>
                </a:cubicBezTo>
                <a:cubicBezTo>
                  <a:pt x="8" y="0"/>
                  <a:pt x="8" y="0"/>
                  <a:pt x="8"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6" y="0"/>
                </a:moveTo>
                <a:cubicBezTo>
                  <a:pt x="7" y="0"/>
                  <a:pt x="7" y="0"/>
                  <a:pt x="7" y="0"/>
                </a:cubicBezTo>
                <a:cubicBezTo>
                  <a:pt x="7" y="0"/>
                  <a:pt x="7"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5" y="0"/>
                </a:moveTo>
                <a:cubicBezTo>
                  <a:pt x="5" y="0"/>
                  <a:pt x="6" y="0"/>
                  <a:pt x="6" y="0"/>
                </a:cubicBezTo>
                <a:cubicBezTo>
                  <a:pt x="6"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1" y="0"/>
                </a:moveTo>
                <a:cubicBezTo>
                  <a:pt x="1" y="0"/>
                  <a:pt x="1" y="0"/>
                  <a:pt x="0"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2" y="0"/>
                </a:moveTo>
                <a:cubicBezTo>
                  <a:pt x="2" y="0"/>
                  <a:pt x="1" y="0"/>
                  <a:pt x="1" y="0"/>
                </a:cubicBezTo>
                <a:cubicBezTo>
                  <a:pt x="1"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2" y="0"/>
                </a:moveTo>
                <a:cubicBezTo>
                  <a:pt x="2" y="0"/>
                  <a:pt x="3" y="0"/>
                  <a:pt x="3" y="0"/>
                </a:cubicBezTo>
                <a:cubicBezTo>
                  <a:pt x="3"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3" name="Freeform 41"/>
          <p:cNvSpPr>
            <a:spLocks noEditPoints="1"/>
          </p:cNvSpPr>
          <p:nvPr/>
        </p:nvSpPr>
        <p:spPr bwMode="auto">
          <a:xfrm>
            <a:off x="9461104" y="1709516"/>
            <a:ext cx="206704" cy="173299"/>
          </a:xfrm>
          <a:custGeom>
            <a:avLst/>
            <a:gdLst>
              <a:gd name="T0" fmla="*/ 19 w 19"/>
              <a:gd name="T1" fmla="*/ 0 h 16"/>
              <a:gd name="T2" fmla="*/ 19 w 19"/>
              <a:gd name="T3" fmla="*/ 0 h 16"/>
              <a:gd name="T4" fmla="*/ 19 w 19"/>
              <a:gd name="T5" fmla="*/ 0 h 16"/>
              <a:gd name="T6" fmla="*/ 19 w 19"/>
              <a:gd name="T7" fmla="*/ 0 h 16"/>
              <a:gd name="T8" fmla="*/ 19 w 19"/>
              <a:gd name="T9" fmla="*/ 0 h 16"/>
              <a:gd name="T10" fmla="*/ 19 w 19"/>
              <a:gd name="T11" fmla="*/ 0 h 16"/>
              <a:gd name="T12" fmla="*/ 19 w 19"/>
              <a:gd name="T13" fmla="*/ 0 h 16"/>
              <a:gd name="T14" fmla="*/ 19 w 19"/>
              <a:gd name="T15" fmla="*/ 0 h 16"/>
              <a:gd name="T16" fmla="*/ 19 w 19"/>
              <a:gd name="T17" fmla="*/ 0 h 16"/>
              <a:gd name="T18" fmla="*/ 18 w 19"/>
              <a:gd name="T19" fmla="*/ 0 h 16"/>
              <a:gd name="T20" fmla="*/ 18 w 19"/>
              <a:gd name="T21" fmla="*/ 0 h 16"/>
              <a:gd name="T22" fmla="*/ 16 w 19"/>
              <a:gd name="T23" fmla="*/ 0 h 16"/>
              <a:gd name="T24" fmla="*/ 16 w 19"/>
              <a:gd name="T25" fmla="*/ 0 h 16"/>
              <a:gd name="T26" fmla="*/ 18 w 19"/>
              <a:gd name="T27" fmla="*/ 0 h 16"/>
              <a:gd name="T28" fmla="*/ 18 w 19"/>
              <a:gd name="T29" fmla="*/ 0 h 16"/>
              <a:gd name="T30" fmla="*/ 18 w 19"/>
              <a:gd name="T31" fmla="*/ 0 h 16"/>
              <a:gd name="T32" fmla="*/ 16 w 19"/>
              <a:gd name="T33" fmla="*/ 0 h 16"/>
              <a:gd name="T34" fmla="*/ 17 w 19"/>
              <a:gd name="T35" fmla="*/ 0 h 16"/>
              <a:gd name="T36" fmla="*/ 17 w 19"/>
              <a:gd name="T37" fmla="*/ 0 h 16"/>
              <a:gd name="T38" fmla="*/ 18 w 19"/>
              <a:gd name="T39" fmla="*/ 0 h 16"/>
              <a:gd name="T40" fmla="*/ 18 w 19"/>
              <a:gd name="T41" fmla="*/ 0 h 16"/>
              <a:gd name="T42" fmla="*/ 18 w 19"/>
              <a:gd name="T43" fmla="*/ 0 h 16"/>
              <a:gd name="T44" fmla="*/ 17 w 19"/>
              <a:gd name="T45" fmla="*/ 0 h 16"/>
              <a:gd name="T46" fmla="*/ 17 w 19"/>
              <a:gd name="T47" fmla="*/ 0 h 16"/>
              <a:gd name="T48" fmla="*/ 18 w 19"/>
              <a:gd name="T49" fmla="*/ 0 h 16"/>
              <a:gd name="T50" fmla="*/ 17 w 19"/>
              <a:gd name="T51" fmla="*/ 0 h 16"/>
              <a:gd name="T52" fmla="*/ 17 w 19"/>
              <a:gd name="T53" fmla="*/ 0 h 16"/>
              <a:gd name="T54" fmla="*/ 17 w 19"/>
              <a:gd name="T55" fmla="*/ 0 h 16"/>
              <a:gd name="T56" fmla="*/ 18 w 19"/>
              <a:gd name="T57" fmla="*/ 0 h 16"/>
              <a:gd name="T58" fmla="*/ 18 w 19"/>
              <a:gd name="T59" fmla="*/ 0 h 16"/>
              <a:gd name="T60" fmla="*/ 18 w 19"/>
              <a:gd name="T61" fmla="*/ 0 h 16"/>
              <a:gd name="T62" fmla="*/ 17 w 19"/>
              <a:gd name="T63" fmla="*/ 0 h 16"/>
              <a:gd name="T64" fmla="*/ 17 w 19"/>
              <a:gd name="T65" fmla="*/ 0 h 16"/>
              <a:gd name="T66" fmla="*/ 17 w 19"/>
              <a:gd name="T67" fmla="*/ 0 h 16"/>
              <a:gd name="T68" fmla="*/ 18 w 19"/>
              <a:gd name="T69" fmla="*/ 0 h 16"/>
              <a:gd name="T70" fmla="*/ 18 w 19"/>
              <a:gd name="T71" fmla="*/ 0 h 16"/>
              <a:gd name="T72" fmla="*/ 18 w 19"/>
              <a:gd name="T73" fmla="*/ 0 h 16"/>
              <a:gd name="T74" fmla="*/ 17 w 19"/>
              <a:gd name="T75" fmla="*/ 0 h 16"/>
              <a:gd name="T76" fmla="*/ 17 w 19"/>
              <a:gd name="T77" fmla="*/ 0 h 16"/>
              <a:gd name="T78" fmla="*/ 17 w 19"/>
              <a:gd name="T79" fmla="*/ 0 h 16"/>
              <a:gd name="T80" fmla="*/ 18 w 19"/>
              <a:gd name="T81" fmla="*/ 0 h 16"/>
              <a:gd name="T82" fmla="*/ 18 w 19"/>
              <a:gd name="T83" fmla="*/ 0 h 16"/>
              <a:gd name="T84" fmla="*/ 18 w 19"/>
              <a:gd name="T85" fmla="*/ 0 h 16"/>
              <a:gd name="T86" fmla="*/ 17 w 19"/>
              <a:gd name="T87" fmla="*/ 0 h 16"/>
              <a:gd name="T88" fmla="*/ 17 w 19"/>
              <a:gd name="T89" fmla="*/ 0 h 16"/>
              <a:gd name="T90" fmla="*/ 17 w 19"/>
              <a:gd name="T91" fmla="*/ 0 h 16"/>
              <a:gd name="T92" fmla="*/ 18 w 19"/>
              <a:gd name="T93" fmla="*/ 0 h 16"/>
              <a:gd name="T94" fmla="*/ 18 w 19"/>
              <a:gd name="T95" fmla="*/ 0 h 16"/>
              <a:gd name="T96" fmla="*/ 17 w 19"/>
              <a:gd name="T97" fmla="*/ 0 h 16"/>
              <a:gd name="T98" fmla="*/ 17 w 19"/>
              <a:gd name="T99" fmla="*/ 0 h 16"/>
              <a:gd name="T100" fmla="*/ 17 w 19"/>
              <a:gd name="T101" fmla="*/ 0 h 16"/>
              <a:gd name="T102" fmla="*/ 17 w 19"/>
              <a:gd name="T10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 h="16">
                <a:moveTo>
                  <a:pt x="1" y="11"/>
                </a:moveTo>
                <a:cubicBezTo>
                  <a:pt x="0" y="13"/>
                  <a:pt x="0" y="14"/>
                  <a:pt x="0" y="16"/>
                </a:cubicBezTo>
                <a:cubicBezTo>
                  <a:pt x="0" y="16"/>
                  <a:pt x="0" y="16"/>
                  <a:pt x="0" y="16"/>
                </a:cubicBezTo>
                <a:cubicBezTo>
                  <a:pt x="0" y="14"/>
                  <a:pt x="0" y="13"/>
                  <a:pt x="1" y="11"/>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7" y="0"/>
                </a:moveTo>
                <a:cubicBezTo>
                  <a:pt x="17" y="0"/>
                  <a:pt x="18" y="0"/>
                  <a:pt x="18" y="0"/>
                </a:cubicBezTo>
                <a:cubicBezTo>
                  <a:pt x="18"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cubicBezTo>
                  <a:pt x="17" y="0"/>
                  <a:pt x="17" y="0"/>
                  <a:pt x="17" y="0"/>
                </a:cubicBezTo>
                <a:cubicBezTo>
                  <a:pt x="17" y="0"/>
                  <a:pt x="17" y="0"/>
                  <a:pt x="17"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4" name="Freeform 53"/>
          <p:cNvSpPr>
            <a:spLocks noEditPoints="1"/>
          </p:cNvSpPr>
          <p:nvPr/>
        </p:nvSpPr>
        <p:spPr bwMode="auto">
          <a:xfrm>
            <a:off x="10548914" y="3056228"/>
            <a:ext cx="20879" cy="0"/>
          </a:xfrm>
          <a:custGeom>
            <a:avLst/>
            <a:gdLst>
              <a:gd name="T0" fmla="*/ 0 w 2"/>
              <a:gd name="T1" fmla="*/ 0 w 2"/>
              <a:gd name="T2" fmla="*/ 0 w 2"/>
              <a:gd name="T3" fmla="*/ 0 w 2"/>
              <a:gd name="T4" fmla="*/ 0 w 2"/>
              <a:gd name="T5" fmla="*/ 0 w 2"/>
              <a:gd name="T6" fmla="*/ 0 w 2"/>
              <a:gd name="T7" fmla="*/ 0 w 2"/>
              <a:gd name="T8" fmla="*/ 0 w 2"/>
              <a:gd name="T9" fmla="*/ 1 w 2"/>
              <a:gd name="T10" fmla="*/ 1 w 2"/>
              <a:gd name="T11" fmla="*/ 1 w 2"/>
              <a:gd name="T12" fmla="*/ 1 w 2"/>
              <a:gd name="T13" fmla="*/ 1 w 2"/>
              <a:gd name="T14" fmla="*/ 1 w 2"/>
              <a:gd name="T15" fmla="*/ 1 w 2"/>
              <a:gd name="T16" fmla="*/ 1 w 2"/>
              <a:gd name="T17" fmla="*/ 1 w 2"/>
              <a:gd name="T18" fmla="*/ 1 w 2"/>
              <a:gd name="T19" fmla="*/ 1 w 2"/>
              <a:gd name="T20" fmla="*/ 1 w 2"/>
              <a:gd name="T21" fmla="*/ 1 w 2"/>
              <a:gd name="T22" fmla="*/ 1 w 2"/>
              <a:gd name="T23" fmla="*/ 1 w 2"/>
              <a:gd name="T24" fmla="*/ 1 w 2"/>
              <a:gd name="T25" fmla="*/ 1 w 2"/>
              <a:gd name="T26" fmla="*/ 1 w 2"/>
              <a:gd name="T27" fmla="*/ 1 w 2"/>
              <a:gd name="T28" fmla="*/ 1 w 2"/>
              <a:gd name="T29" fmla="*/ 1 w 2"/>
              <a:gd name="T30" fmla="*/ 1 w 2"/>
              <a:gd name="T31" fmla="*/ 2 w 2"/>
              <a:gd name="T32" fmla="*/ 1 w 2"/>
              <a:gd name="T33" fmla="*/ 2 w 2"/>
              <a:gd name="T34" fmla="*/ 2 w 2"/>
              <a:gd name="T35" fmla="*/ 2 w 2"/>
              <a:gd name="T36" fmla="*/ 2 w 2"/>
              <a:gd name="T37" fmla="*/ 2 w 2"/>
              <a:gd name="T38" fmla="*/ 2 w 2"/>
              <a:gd name="T39" fmla="*/ 2 w 2"/>
              <a:gd name="T40" fmla="*/ 2 w 2"/>
              <a:gd name="T41" fmla="*/ 2 w 2"/>
              <a:gd name="T42" fmla="*/ 2 w 2"/>
              <a:gd name="T43" fmla="*/ 2 w 2"/>
              <a:gd name="T44" fmla="*/ 2 w 2"/>
              <a:gd name="T45" fmla="*/ 2 w 2"/>
              <a:gd name="T46" fmla="*/ 2 w 2"/>
              <a:gd name="T47" fmla="*/ 2 w 2"/>
              <a:gd name="T48" fmla="*/ 2 w 2"/>
              <a:gd name="T4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Lst>
            <a:rect l="0" t="0" r="r" b="b"/>
            <a:pathLst>
              <a:path w="2">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1" y="0"/>
                  <a:pt x="1" y="0"/>
                </a:cubicBezTo>
                <a:cubicBezTo>
                  <a:pt x="1"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5" name="Freeform 71"/>
          <p:cNvSpPr>
            <a:spLocks noEditPoints="1"/>
          </p:cNvSpPr>
          <p:nvPr/>
        </p:nvSpPr>
        <p:spPr bwMode="auto">
          <a:xfrm>
            <a:off x="9678248" y="4144040"/>
            <a:ext cx="304837" cy="196265"/>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w 28"/>
              <a:gd name="T21" fmla="*/ 0 h 18"/>
              <a:gd name="T22" fmla="*/ 0 w 28"/>
              <a:gd name="T23" fmla="*/ 0 h 18"/>
              <a:gd name="T24" fmla="*/ 0 w 28"/>
              <a:gd name="T25" fmla="*/ 0 h 18"/>
              <a:gd name="T26" fmla="*/ 1 w 28"/>
              <a:gd name="T27" fmla="*/ 0 h 18"/>
              <a:gd name="T28" fmla="*/ 1 w 28"/>
              <a:gd name="T29" fmla="*/ 0 h 18"/>
              <a:gd name="T30" fmla="*/ 1 w 28"/>
              <a:gd name="T31" fmla="*/ 0 h 18"/>
              <a:gd name="T32" fmla="*/ 1 w 28"/>
              <a:gd name="T33" fmla="*/ 0 h 18"/>
              <a:gd name="T34" fmla="*/ 2 w 28"/>
              <a:gd name="T35" fmla="*/ 0 h 18"/>
              <a:gd name="T36" fmla="*/ 1 w 28"/>
              <a:gd name="T37" fmla="*/ 0 h 18"/>
              <a:gd name="T38" fmla="*/ 2 w 28"/>
              <a:gd name="T39" fmla="*/ 0 h 18"/>
              <a:gd name="T40" fmla="*/ 1 w 28"/>
              <a:gd name="T41" fmla="*/ 0 h 18"/>
              <a:gd name="T42" fmla="*/ 2 w 28"/>
              <a:gd name="T43" fmla="*/ 0 h 18"/>
              <a:gd name="T44" fmla="*/ 1 w 28"/>
              <a:gd name="T45" fmla="*/ 0 h 18"/>
              <a:gd name="T46" fmla="*/ 2 w 28"/>
              <a:gd name="T47" fmla="*/ 0 h 18"/>
              <a:gd name="T48" fmla="*/ 1 w 28"/>
              <a:gd name="T49" fmla="*/ 0 h 18"/>
              <a:gd name="T50" fmla="*/ 2 w 28"/>
              <a:gd name="T51" fmla="*/ 0 h 18"/>
              <a:gd name="T52" fmla="*/ 1 w 28"/>
              <a:gd name="T53" fmla="*/ 0 h 18"/>
              <a:gd name="T54" fmla="*/ 2 w 28"/>
              <a:gd name="T55" fmla="*/ 0 h 18"/>
              <a:gd name="T56" fmla="*/ 1 w 28"/>
              <a:gd name="T57" fmla="*/ 0 h 18"/>
              <a:gd name="T58" fmla="*/ 2 w 28"/>
              <a:gd name="T59" fmla="*/ 0 h 18"/>
              <a:gd name="T60" fmla="*/ 1 w 28"/>
              <a:gd name="T61" fmla="*/ 0 h 18"/>
              <a:gd name="T62" fmla="*/ 2 w 28"/>
              <a:gd name="T63" fmla="*/ 0 h 18"/>
              <a:gd name="T64" fmla="*/ 1 w 28"/>
              <a:gd name="T65" fmla="*/ 0 h 18"/>
              <a:gd name="T66" fmla="*/ 2 w 28"/>
              <a:gd name="T67" fmla="*/ 0 h 18"/>
              <a:gd name="T68" fmla="*/ 1 w 28"/>
              <a:gd name="T69" fmla="*/ 0 h 18"/>
              <a:gd name="T70" fmla="*/ 2 w 28"/>
              <a:gd name="T71" fmla="*/ 0 h 18"/>
              <a:gd name="T72" fmla="*/ 1 w 28"/>
              <a:gd name="T73" fmla="*/ 0 h 18"/>
              <a:gd name="T74" fmla="*/ 2 w 28"/>
              <a:gd name="T75" fmla="*/ 0 h 18"/>
              <a:gd name="T76" fmla="*/ 1 w 28"/>
              <a:gd name="T77" fmla="*/ 0 h 18"/>
              <a:gd name="T78" fmla="*/ 2 w 28"/>
              <a:gd name="T79" fmla="*/ 0 h 18"/>
              <a:gd name="T80" fmla="*/ 1 w 28"/>
              <a:gd name="T81" fmla="*/ 0 h 18"/>
              <a:gd name="T82" fmla="*/ 2 w 28"/>
              <a:gd name="T83" fmla="*/ 0 h 18"/>
              <a:gd name="T84" fmla="*/ 1 w 28"/>
              <a:gd name="T85" fmla="*/ 0 h 18"/>
              <a:gd name="T86" fmla="*/ 2 w 28"/>
              <a:gd name="T87" fmla="*/ 0 h 18"/>
              <a:gd name="T88" fmla="*/ 1 w 28"/>
              <a:gd name="T89" fmla="*/ 0 h 18"/>
              <a:gd name="T90" fmla="*/ 2 w 28"/>
              <a:gd name="T91" fmla="*/ 0 h 18"/>
              <a:gd name="T92" fmla="*/ 1 w 28"/>
              <a:gd name="T93" fmla="*/ 0 h 18"/>
              <a:gd name="T94" fmla="*/ 2 w 28"/>
              <a:gd name="T95" fmla="*/ 0 h 18"/>
              <a:gd name="T96" fmla="*/ 2 w 28"/>
              <a:gd name="T97" fmla="*/ 0 h 18"/>
              <a:gd name="T98" fmla="*/ 2 w 28"/>
              <a:gd name="T99" fmla="*/ 0 h 18"/>
              <a:gd name="T100" fmla="*/ 2 w 28"/>
              <a:gd name="T10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18">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14" y="1"/>
                  <a:pt x="24" y="8"/>
                  <a:pt x="28" y="18"/>
                </a:cubicBezTo>
                <a:cubicBezTo>
                  <a:pt x="24" y="8"/>
                  <a:pt x="14" y="1"/>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6" name="Freeform 77"/>
          <p:cNvSpPr>
            <a:spLocks noEditPoints="1"/>
          </p:cNvSpPr>
          <p:nvPr/>
        </p:nvSpPr>
        <p:spPr bwMode="auto">
          <a:xfrm>
            <a:off x="7166473" y="2340071"/>
            <a:ext cx="85604" cy="0"/>
          </a:xfrm>
          <a:custGeom>
            <a:avLst/>
            <a:gdLst>
              <a:gd name="T0" fmla="*/ 8 w 8"/>
              <a:gd name="T1" fmla="*/ 8 w 8"/>
              <a:gd name="T2" fmla="*/ 8 w 8"/>
              <a:gd name="T3" fmla="*/ 7 w 8"/>
              <a:gd name="T4" fmla="*/ 0 w 8"/>
              <a:gd name="T5" fmla="*/ 7 w 8"/>
              <a:gd name="T6" fmla="*/ 0 w 8"/>
              <a:gd name="T7" fmla="*/ 7 w 8"/>
              <a:gd name="T8" fmla="*/ 0 w 8"/>
              <a:gd name="T9" fmla="*/ 7 w 8"/>
              <a:gd name="T10" fmla="*/ 0 w 8"/>
              <a:gd name="T11" fmla="*/ 7 w 8"/>
              <a:gd name="T12" fmla="*/ 0 w 8"/>
              <a:gd name="T13" fmla="*/ 7 w 8"/>
              <a:gd name="T14" fmla="*/ 0 w 8"/>
              <a:gd name="T15" fmla="*/ 6 w 8"/>
              <a:gd name="T16" fmla="*/ 1 w 8"/>
              <a:gd name="T17" fmla="*/ 6 w 8"/>
              <a:gd name="T18" fmla="*/ 1 w 8"/>
              <a:gd name="T19" fmla="*/ 6 w 8"/>
              <a:gd name="T20" fmla="*/ 1 w 8"/>
              <a:gd name="T21" fmla="*/ 6 w 8"/>
              <a:gd name="T22" fmla="*/ 1 w 8"/>
              <a:gd name="T23" fmla="*/ 6 w 8"/>
              <a:gd name="T24" fmla="*/ 1 w 8"/>
              <a:gd name="T25" fmla="*/ 6 w 8"/>
              <a:gd name="T26" fmla="*/ 1 w 8"/>
              <a:gd name="T27" fmla="*/ 5 w 8"/>
              <a:gd name="T28" fmla="*/ 1 w 8"/>
              <a:gd name="T29" fmla="*/ 5 w 8"/>
              <a:gd name="T30" fmla="*/ 2 w 8"/>
              <a:gd name="T31" fmla="*/ 5 w 8"/>
              <a:gd name="T32" fmla="*/ 2 w 8"/>
              <a:gd name="T33" fmla="*/ 5 w 8"/>
              <a:gd name="T34" fmla="*/ 5 w 8"/>
              <a:gd name="T35" fmla="*/ 2 w 8"/>
              <a:gd name="T36" fmla="*/ 2 w 8"/>
              <a:gd name="T37" fmla="*/ 2 w 8"/>
              <a:gd name="T38" fmla="*/ 5 w 8"/>
              <a:gd name="T39" fmla="*/ 2 w 8"/>
              <a:gd name="T40" fmla="*/ 4 w 8"/>
              <a:gd name="T41" fmla="*/ 2 w 8"/>
              <a:gd name="T42" fmla="*/ 4 w 8"/>
              <a:gd name="T43" fmla="*/ 2 w 8"/>
              <a:gd name="T44" fmla="*/ 4 w 8"/>
              <a:gd name="T45" fmla="*/ 3 w 8"/>
              <a:gd name="T46" fmla="*/ 4 w 8"/>
              <a:gd name="T47" fmla="*/ 3 w 8"/>
              <a:gd name="T48" fmla="*/ 4 w 8"/>
              <a:gd name="T49" fmla="*/ 3 w 8"/>
              <a:gd name="T50" fmla="*/ 4 w 8"/>
              <a:gd name="T51" fmla="*/ 3 w 8"/>
              <a:gd name="T52" fmla="*/ 4 w 8"/>
              <a:gd name="T53" fmla="*/ 3 w 8"/>
              <a:gd name="T54" fmla="*/ 4 w 8"/>
              <a:gd name="T55" fmla="*/ 3 w 8"/>
              <a:gd name="T56" fmla="*/ 3 w 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Lst>
            <a:rect l="0" t="0" r="r" b="b"/>
            <a:pathLst>
              <a:path w="8">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0" y="0"/>
                </a:moveTo>
                <a:cubicBezTo>
                  <a:pt x="0" y="0"/>
                  <a:pt x="0" y="0"/>
                  <a:pt x="0" y="0"/>
                </a:cubicBezTo>
                <a:cubicBezTo>
                  <a:pt x="0" y="0"/>
                  <a:pt x="0" y="0"/>
                  <a:pt x="0"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2" y="0"/>
                </a:moveTo>
                <a:cubicBezTo>
                  <a:pt x="2" y="0"/>
                  <a:pt x="1" y="0"/>
                  <a:pt x="1" y="0"/>
                </a:cubicBezTo>
                <a:cubicBezTo>
                  <a:pt x="1"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4" y="0"/>
                </a:moveTo>
                <a:cubicBezTo>
                  <a:pt x="4" y="0"/>
                  <a:pt x="4" y="0"/>
                  <a:pt x="5"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3" y="0"/>
                </a:moveTo>
                <a:cubicBezTo>
                  <a:pt x="2" y="0"/>
                  <a:pt x="2" y="0"/>
                  <a:pt x="2" y="0"/>
                </a:cubicBezTo>
                <a:cubicBezTo>
                  <a:pt x="2" y="0"/>
                  <a:pt x="2"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3" y="0"/>
                </a:moveTo>
                <a:cubicBezTo>
                  <a:pt x="3" y="0"/>
                  <a:pt x="3" y="0"/>
                  <a:pt x="4"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cubicBezTo>
                  <a:pt x="3" y="0"/>
                  <a:pt x="3" y="0"/>
                  <a:pt x="3" y="0"/>
                </a:cubicBezTo>
                <a:cubicBezTo>
                  <a:pt x="3" y="0"/>
                  <a:pt x="3" y="0"/>
                  <a:pt x="3"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7" name="Freeform 89"/>
          <p:cNvSpPr>
            <a:spLocks noEditPoints="1"/>
          </p:cNvSpPr>
          <p:nvPr/>
        </p:nvSpPr>
        <p:spPr bwMode="auto">
          <a:xfrm>
            <a:off x="7166472" y="1045556"/>
            <a:ext cx="206704" cy="152419"/>
          </a:xfrm>
          <a:custGeom>
            <a:avLst/>
            <a:gdLst>
              <a:gd name="T0" fmla="*/ 19 w 19"/>
              <a:gd name="T1" fmla="*/ 14 h 14"/>
              <a:gd name="T2" fmla="*/ 19 w 19"/>
              <a:gd name="T3" fmla="*/ 14 h 14"/>
              <a:gd name="T4" fmla="*/ 19 w 19"/>
              <a:gd name="T5" fmla="*/ 14 h 14"/>
              <a:gd name="T6" fmla="*/ 19 w 19"/>
              <a:gd name="T7" fmla="*/ 14 h 14"/>
              <a:gd name="T8" fmla="*/ 19 w 19"/>
              <a:gd name="T9" fmla="*/ 14 h 14"/>
              <a:gd name="T10" fmla="*/ 17 w 19"/>
              <a:gd name="T11" fmla="*/ 9 h 14"/>
              <a:gd name="T12" fmla="*/ 17 w 19"/>
              <a:gd name="T13" fmla="*/ 9 h 14"/>
              <a:gd name="T14" fmla="*/ 17 w 19"/>
              <a:gd name="T15" fmla="*/ 9 h 14"/>
              <a:gd name="T16" fmla="*/ 17 w 19"/>
              <a:gd name="T17" fmla="*/ 9 h 14"/>
              <a:gd name="T18" fmla="*/ 17 w 19"/>
              <a:gd name="T19" fmla="*/ 9 h 14"/>
              <a:gd name="T20" fmla="*/ 17 w 19"/>
              <a:gd name="T21" fmla="*/ 9 h 14"/>
              <a:gd name="T22" fmla="*/ 17 w 19"/>
              <a:gd name="T23" fmla="*/ 9 h 14"/>
              <a:gd name="T24" fmla="*/ 2 w 19"/>
              <a:gd name="T25" fmla="*/ 0 h 14"/>
              <a:gd name="T26" fmla="*/ 2 w 19"/>
              <a:gd name="T27" fmla="*/ 0 h 14"/>
              <a:gd name="T28" fmla="*/ 2 w 19"/>
              <a:gd name="T29" fmla="*/ 0 h 14"/>
              <a:gd name="T30" fmla="*/ 2 w 19"/>
              <a:gd name="T31" fmla="*/ 0 h 14"/>
              <a:gd name="T32" fmla="*/ 2 w 19"/>
              <a:gd name="T33" fmla="*/ 0 h 14"/>
              <a:gd name="T34" fmla="*/ 2 w 19"/>
              <a:gd name="T35" fmla="*/ 0 h 14"/>
              <a:gd name="T36" fmla="*/ 2 w 19"/>
              <a:gd name="T37" fmla="*/ 0 h 14"/>
              <a:gd name="T38" fmla="*/ 2 w 19"/>
              <a:gd name="T39" fmla="*/ 0 h 14"/>
              <a:gd name="T40" fmla="*/ 2 w 19"/>
              <a:gd name="T41" fmla="*/ 0 h 14"/>
              <a:gd name="T42" fmla="*/ 2 w 19"/>
              <a:gd name="T43" fmla="*/ 0 h 14"/>
              <a:gd name="T44" fmla="*/ 2 w 19"/>
              <a:gd name="T45" fmla="*/ 0 h 14"/>
              <a:gd name="T46" fmla="*/ 2 w 19"/>
              <a:gd name="T47" fmla="*/ 0 h 14"/>
              <a:gd name="T48" fmla="*/ 2 w 19"/>
              <a:gd name="T49" fmla="*/ 0 h 14"/>
              <a:gd name="T50" fmla="*/ 1 w 19"/>
              <a:gd name="T51" fmla="*/ 0 h 14"/>
              <a:gd name="T52" fmla="*/ 1 w 19"/>
              <a:gd name="T53" fmla="*/ 0 h 14"/>
              <a:gd name="T54" fmla="*/ 1 w 19"/>
              <a:gd name="T55" fmla="*/ 0 h 14"/>
              <a:gd name="T56" fmla="*/ 0 w 19"/>
              <a:gd name="T57" fmla="*/ 0 h 14"/>
              <a:gd name="T58" fmla="*/ 1 w 19"/>
              <a:gd name="T59" fmla="*/ 0 h 14"/>
              <a:gd name="T60" fmla="*/ 1 w 19"/>
              <a:gd name="T61" fmla="*/ 0 h 14"/>
              <a:gd name="T62" fmla="*/ 0 w 19"/>
              <a:gd name="T63" fmla="*/ 0 h 14"/>
              <a:gd name="T64" fmla="*/ 1 w 19"/>
              <a:gd name="T65" fmla="*/ 0 h 14"/>
              <a:gd name="T66" fmla="*/ 1 w 19"/>
              <a:gd name="T67" fmla="*/ 0 h 14"/>
              <a:gd name="T68" fmla="*/ 0 w 19"/>
              <a:gd name="T69" fmla="*/ 0 h 14"/>
              <a:gd name="T70" fmla="*/ 1 w 19"/>
              <a:gd name="T71" fmla="*/ 0 h 14"/>
              <a:gd name="T72" fmla="*/ 1 w 19"/>
              <a:gd name="T73" fmla="*/ 0 h 14"/>
              <a:gd name="T74" fmla="*/ 0 w 19"/>
              <a:gd name="T75" fmla="*/ 0 h 14"/>
              <a:gd name="T76" fmla="*/ 1 w 19"/>
              <a:gd name="T77" fmla="*/ 0 h 14"/>
              <a:gd name="T78" fmla="*/ 1 w 19"/>
              <a:gd name="T79" fmla="*/ 0 h 14"/>
              <a:gd name="T80" fmla="*/ 1 w 19"/>
              <a:gd name="T81" fmla="*/ 0 h 14"/>
              <a:gd name="T82" fmla="*/ 1 w 19"/>
              <a:gd name="T83" fmla="*/ 0 h 14"/>
              <a:gd name="T84" fmla="*/ 1 w 19"/>
              <a:gd name="T85" fmla="*/ 0 h 14"/>
              <a:gd name="T86" fmla="*/ 1 w 19"/>
              <a:gd name="T87" fmla="*/ 0 h 14"/>
              <a:gd name="T88" fmla="*/ 1 w 19"/>
              <a:gd name="T89" fmla="*/ 0 h 14"/>
              <a:gd name="T90" fmla="*/ 1 w 19"/>
              <a:gd name="T91" fmla="*/ 0 h 14"/>
              <a:gd name="T92" fmla="*/ 1 w 19"/>
              <a:gd name="T93" fmla="*/ 0 h 14"/>
              <a:gd name="T94" fmla="*/ 1 w 19"/>
              <a:gd name="T95" fmla="*/ 0 h 14"/>
              <a:gd name="T96" fmla="*/ 1 w 19"/>
              <a:gd name="T97" fmla="*/ 0 h 14"/>
              <a:gd name="T98" fmla="*/ 1 w 19"/>
              <a:gd name="T99" fmla="*/ 0 h 14"/>
              <a:gd name="T100" fmla="*/ 1 w 19"/>
              <a:gd name="T101" fmla="*/ 0 h 14"/>
              <a:gd name="T102" fmla="*/ 1 w 19"/>
              <a:gd name="T103" fmla="*/ 0 h 14"/>
              <a:gd name="T104" fmla="*/ 1 w 19"/>
              <a:gd name="T10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 h="14">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7" y="9"/>
                </a:moveTo>
                <a:cubicBezTo>
                  <a:pt x="18" y="10"/>
                  <a:pt x="19" y="12"/>
                  <a:pt x="19" y="14"/>
                </a:cubicBezTo>
                <a:cubicBezTo>
                  <a:pt x="19" y="12"/>
                  <a:pt x="18" y="10"/>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8" name="Freeform 95"/>
          <p:cNvSpPr>
            <a:spLocks noEditPoints="1"/>
          </p:cNvSpPr>
          <p:nvPr/>
        </p:nvSpPr>
        <p:spPr bwMode="auto">
          <a:xfrm>
            <a:off x="6936800" y="1546659"/>
            <a:ext cx="141979" cy="31320"/>
          </a:xfrm>
          <a:custGeom>
            <a:avLst/>
            <a:gdLst>
              <a:gd name="T0" fmla="*/ 13 w 13"/>
              <a:gd name="T1" fmla="*/ 3 h 3"/>
              <a:gd name="T2" fmla="*/ 13 w 13"/>
              <a:gd name="T3" fmla="*/ 3 h 3"/>
              <a:gd name="T4" fmla="*/ 13 w 13"/>
              <a:gd name="T5" fmla="*/ 3 h 3"/>
              <a:gd name="T6" fmla="*/ 13 w 13"/>
              <a:gd name="T7" fmla="*/ 3 h 3"/>
              <a:gd name="T8" fmla="*/ 2 w 13"/>
              <a:gd name="T9" fmla="*/ 0 h 3"/>
              <a:gd name="T10" fmla="*/ 2 w 13"/>
              <a:gd name="T11" fmla="*/ 0 h 3"/>
              <a:gd name="T12" fmla="*/ 2 w 13"/>
              <a:gd name="T13" fmla="*/ 0 h 3"/>
              <a:gd name="T14" fmla="*/ 2 w 13"/>
              <a:gd name="T15" fmla="*/ 0 h 3"/>
              <a:gd name="T16" fmla="*/ 2 w 13"/>
              <a:gd name="T17" fmla="*/ 0 h 3"/>
              <a:gd name="T18" fmla="*/ 2 w 13"/>
              <a:gd name="T19" fmla="*/ 0 h 3"/>
              <a:gd name="T20" fmla="*/ 2 w 13"/>
              <a:gd name="T21" fmla="*/ 0 h 3"/>
              <a:gd name="T22" fmla="*/ 2 w 13"/>
              <a:gd name="T23" fmla="*/ 0 h 3"/>
              <a:gd name="T24" fmla="*/ 2 w 13"/>
              <a:gd name="T25" fmla="*/ 0 h 3"/>
              <a:gd name="T26" fmla="*/ 0 w 13"/>
              <a:gd name="T27" fmla="*/ 0 h 3"/>
              <a:gd name="T28" fmla="*/ 0 w 13"/>
              <a:gd name="T29" fmla="*/ 0 h 3"/>
              <a:gd name="T30" fmla="*/ 2 w 13"/>
              <a:gd name="T31" fmla="*/ 0 h 3"/>
              <a:gd name="T32" fmla="*/ 0 w 13"/>
              <a:gd name="T33" fmla="*/ 0 h 3"/>
              <a:gd name="T34" fmla="*/ 2 w 13"/>
              <a:gd name="T35" fmla="*/ 0 h 3"/>
              <a:gd name="T36" fmla="*/ 0 w 13"/>
              <a:gd name="T37" fmla="*/ 0 h 3"/>
              <a:gd name="T38" fmla="*/ 2 w 13"/>
              <a:gd name="T39" fmla="*/ 0 h 3"/>
              <a:gd name="T40" fmla="*/ 0 w 13"/>
              <a:gd name="T41" fmla="*/ 0 h 3"/>
              <a:gd name="T42" fmla="*/ 2 w 13"/>
              <a:gd name="T43" fmla="*/ 0 h 3"/>
              <a:gd name="T44" fmla="*/ 0 w 13"/>
              <a:gd name="T45" fmla="*/ 0 h 3"/>
              <a:gd name="T46" fmla="*/ 1 w 13"/>
              <a:gd name="T47" fmla="*/ 0 h 3"/>
              <a:gd name="T48" fmla="*/ 0 w 13"/>
              <a:gd name="T49" fmla="*/ 0 h 3"/>
              <a:gd name="T50" fmla="*/ 1 w 13"/>
              <a:gd name="T51" fmla="*/ 0 h 3"/>
              <a:gd name="T52" fmla="*/ 0 w 13"/>
              <a:gd name="T53" fmla="*/ 0 h 3"/>
              <a:gd name="T54" fmla="*/ 1 w 13"/>
              <a:gd name="T55" fmla="*/ 0 h 3"/>
              <a:gd name="T56" fmla="*/ 1 w 13"/>
              <a:gd name="T57" fmla="*/ 0 h 3"/>
              <a:gd name="T58" fmla="*/ 1 w 13"/>
              <a:gd name="T59" fmla="*/ 0 h 3"/>
              <a:gd name="T60" fmla="*/ 1 w 13"/>
              <a:gd name="T61" fmla="*/ 0 h 3"/>
              <a:gd name="T62" fmla="*/ 1 w 13"/>
              <a:gd name="T63" fmla="*/ 0 h 3"/>
              <a:gd name="T64" fmla="*/ 1 w 13"/>
              <a:gd name="T65" fmla="*/ 0 h 3"/>
              <a:gd name="T66" fmla="*/ 1 w 13"/>
              <a:gd name="T67" fmla="*/ 0 h 3"/>
              <a:gd name="T68" fmla="*/ 1 w 13"/>
              <a:gd name="T69" fmla="*/ 0 h 3"/>
              <a:gd name="T70" fmla="*/ 1 w 13"/>
              <a:gd name="T71" fmla="*/ 0 h 3"/>
              <a:gd name="T72" fmla="*/ 1 w 13"/>
              <a:gd name="T73" fmla="*/ 0 h 3"/>
              <a:gd name="T74" fmla="*/ 1 w 13"/>
              <a:gd name="T75" fmla="*/ 0 h 3"/>
              <a:gd name="T76" fmla="*/ 1 w 13"/>
              <a:gd name="T77" fmla="*/ 0 h 3"/>
              <a:gd name="T78" fmla="*/ 1 w 13"/>
              <a:gd name="T79" fmla="*/ 0 h 3"/>
              <a:gd name="T80" fmla="*/ 1 w 13"/>
              <a:gd name="T81" fmla="*/ 0 h 3"/>
              <a:gd name="T82" fmla="*/ 1 w 13"/>
              <a:gd name="T83" fmla="*/ 0 h 3"/>
              <a:gd name="T84" fmla="*/ 1 w 13"/>
              <a:gd name="T85" fmla="*/ 0 h 3"/>
              <a:gd name="T86" fmla="*/ 1 w 13"/>
              <a:gd name="T87" fmla="*/ 0 h 3"/>
              <a:gd name="T88" fmla="*/ 1 w 13"/>
              <a:gd name="T89" fmla="*/ 0 h 3"/>
              <a:gd name="T90" fmla="*/ 1 w 13"/>
              <a:gd name="T91" fmla="*/ 0 h 3"/>
              <a:gd name="T92" fmla="*/ 1 w 13"/>
              <a:gd name="T93" fmla="*/ 0 h 3"/>
              <a:gd name="T94" fmla="*/ 1 w 13"/>
              <a:gd name="T95" fmla="*/ 0 h 3"/>
              <a:gd name="T96" fmla="*/ 1 w 13"/>
              <a:gd name="T97" fmla="*/ 0 h 3"/>
              <a:gd name="T98" fmla="*/ 1 w 13"/>
              <a:gd name="T99" fmla="*/ 0 h 3"/>
              <a:gd name="T100" fmla="*/ 1 w 13"/>
              <a:gd name="T101" fmla="*/ 0 h 3"/>
              <a:gd name="T102" fmla="*/ 1 w 13"/>
              <a:gd name="T103" fmla="*/ 0 h 3"/>
              <a:gd name="T104" fmla="*/ 1 w 13"/>
              <a:gd name="T10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3">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2" y="0"/>
                </a:moveTo>
                <a:cubicBezTo>
                  <a:pt x="6" y="0"/>
                  <a:pt x="10" y="1"/>
                  <a:pt x="13" y="3"/>
                </a:cubicBezTo>
                <a:cubicBezTo>
                  <a:pt x="10" y="1"/>
                  <a:pt x="6"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1" y="0"/>
                </a:moveTo>
                <a:cubicBezTo>
                  <a:pt x="1" y="0"/>
                  <a:pt x="1" y="0"/>
                  <a:pt x="2"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9" name="Oval 97"/>
          <p:cNvSpPr>
            <a:spLocks noChangeArrowheads="1"/>
          </p:cNvSpPr>
          <p:nvPr/>
        </p:nvSpPr>
        <p:spPr bwMode="auto">
          <a:xfrm>
            <a:off x="7350210" y="4415469"/>
            <a:ext cx="958357" cy="945832"/>
          </a:xfrm>
          <a:prstGeom prst="ellipse">
            <a:avLst/>
          </a:prstGeom>
          <a:solidFill>
            <a:srgbClr val="F3C301"/>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10" name="Freeform 107"/>
          <p:cNvSpPr>
            <a:spLocks noEditPoints="1"/>
          </p:cNvSpPr>
          <p:nvPr/>
        </p:nvSpPr>
        <p:spPr bwMode="auto">
          <a:xfrm>
            <a:off x="8058017" y="2709634"/>
            <a:ext cx="119011" cy="98133"/>
          </a:xfrm>
          <a:custGeom>
            <a:avLst/>
            <a:gdLst>
              <a:gd name="T0" fmla="*/ 0 w 11"/>
              <a:gd name="T1" fmla="*/ 9 h 9"/>
              <a:gd name="T2" fmla="*/ 0 w 11"/>
              <a:gd name="T3" fmla="*/ 8 h 9"/>
              <a:gd name="T4" fmla="*/ 11 w 11"/>
              <a:gd name="T5" fmla="*/ 0 h 9"/>
              <a:gd name="T6" fmla="*/ 10 w 11"/>
              <a:gd name="T7" fmla="*/ 0 h 9"/>
              <a:gd name="T8" fmla="*/ 10 w 11"/>
              <a:gd name="T9" fmla="*/ 0 h 9"/>
              <a:gd name="T10" fmla="*/ 11 w 11"/>
              <a:gd name="T11" fmla="*/ 0 h 9"/>
              <a:gd name="T12" fmla="*/ 10 w 11"/>
              <a:gd name="T13" fmla="*/ 0 h 9"/>
              <a:gd name="T14" fmla="*/ 10 w 11"/>
              <a:gd name="T15" fmla="*/ 0 h 9"/>
              <a:gd name="T16" fmla="*/ 11 w 11"/>
              <a:gd name="T17" fmla="*/ 0 h 9"/>
              <a:gd name="T18" fmla="*/ 10 w 11"/>
              <a:gd name="T19" fmla="*/ 0 h 9"/>
              <a:gd name="T20" fmla="*/ 10 w 11"/>
              <a:gd name="T21" fmla="*/ 0 h 9"/>
              <a:gd name="T22" fmla="*/ 11 w 11"/>
              <a:gd name="T23" fmla="*/ 0 h 9"/>
              <a:gd name="T24" fmla="*/ 10 w 11"/>
              <a:gd name="T25" fmla="*/ 0 h 9"/>
              <a:gd name="T26" fmla="*/ 10 w 11"/>
              <a:gd name="T27" fmla="*/ 0 h 9"/>
              <a:gd name="T28" fmla="*/ 11 w 11"/>
              <a:gd name="T29" fmla="*/ 0 h 9"/>
              <a:gd name="T30" fmla="*/ 10 w 11"/>
              <a:gd name="T31" fmla="*/ 0 h 9"/>
              <a:gd name="T32" fmla="*/ 10 w 11"/>
              <a:gd name="T33" fmla="*/ 0 h 9"/>
              <a:gd name="T34" fmla="*/ 11 w 11"/>
              <a:gd name="T35" fmla="*/ 0 h 9"/>
              <a:gd name="T36" fmla="*/ 10 w 11"/>
              <a:gd name="T37" fmla="*/ 0 h 9"/>
              <a:gd name="T38" fmla="*/ 10 w 11"/>
              <a:gd name="T39" fmla="*/ 0 h 9"/>
              <a:gd name="T40" fmla="*/ 11 w 11"/>
              <a:gd name="T41" fmla="*/ 0 h 9"/>
              <a:gd name="T42" fmla="*/ 10 w 11"/>
              <a:gd name="T43" fmla="*/ 0 h 9"/>
              <a:gd name="T44" fmla="*/ 10 w 11"/>
              <a:gd name="T45" fmla="*/ 0 h 9"/>
              <a:gd name="T46" fmla="*/ 10 w 11"/>
              <a:gd name="T47" fmla="*/ 0 h 9"/>
              <a:gd name="T48" fmla="*/ 10 w 11"/>
              <a:gd name="T49" fmla="*/ 0 h 9"/>
              <a:gd name="T50" fmla="*/ 10 w 11"/>
              <a:gd name="T51" fmla="*/ 0 h 9"/>
              <a:gd name="T52" fmla="*/ 10 w 11"/>
              <a:gd name="T53" fmla="*/ 0 h 9"/>
              <a:gd name="T54" fmla="*/ 10 w 11"/>
              <a:gd name="T55" fmla="*/ 0 h 9"/>
              <a:gd name="T56" fmla="*/ 10 w 11"/>
              <a:gd name="T57" fmla="*/ 0 h 9"/>
              <a:gd name="T58" fmla="*/ 10 w 11"/>
              <a:gd name="T59" fmla="*/ 0 h 9"/>
              <a:gd name="T60" fmla="*/ 10 w 11"/>
              <a:gd name="T61" fmla="*/ 0 h 9"/>
              <a:gd name="T62" fmla="*/ 10 w 11"/>
              <a:gd name="T63" fmla="*/ 0 h 9"/>
              <a:gd name="T64" fmla="*/ 10 w 11"/>
              <a:gd name="T65" fmla="*/ 0 h 9"/>
              <a:gd name="T66" fmla="*/ 10 w 11"/>
              <a:gd name="T67" fmla="*/ 0 h 9"/>
              <a:gd name="T68" fmla="*/ 10 w 11"/>
              <a:gd name="T69" fmla="*/ 0 h 9"/>
              <a:gd name="T70" fmla="*/ 10 w 11"/>
              <a:gd name="T71" fmla="*/ 0 h 9"/>
              <a:gd name="T72" fmla="*/ 10 w 11"/>
              <a:gd name="T73" fmla="*/ 0 h 9"/>
              <a:gd name="T74" fmla="*/ 10 w 11"/>
              <a:gd name="T75" fmla="*/ 0 h 9"/>
              <a:gd name="T76" fmla="*/ 10 w 11"/>
              <a:gd name="T77" fmla="*/ 0 h 9"/>
              <a:gd name="T78" fmla="*/ 10 w 11"/>
              <a:gd name="T7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9">
                <a:moveTo>
                  <a:pt x="0" y="8"/>
                </a:moveTo>
                <a:cubicBezTo>
                  <a:pt x="0" y="8"/>
                  <a:pt x="0" y="9"/>
                  <a:pt x="0" y="9"/>
                </a:cubicBezTo>
                <a:cubicBezTo>
                  <a:pt x="0" y="9"/>
                  <a:pt x="0" y="9"/>
                  <a:pt x="0" y="9"/>
                </a:cubicBezTo>
                <a:cubicBezTo>
                  <a:pt x="0" y="9"/>
                  <a:pt x="0" y="8"/>
                  <a:pt x="0" y="8"/>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cubicBezTo>
                  <a:pt x="10" y="0"/>
                  <a:pt x="10" y="0"/>
                  <a:pt x="10" y="0"/>
                </a:cubicBezTo>
                <a:cubicBezTo>
                  <a:pt x="10" y="0"/>
                  <a:pt x="10" y="0"/>
                  <a:pt x="1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1" name="Freeform 111"/>
          <p:cNvSpPr>
            <a:spLocks/>
          </p:cNvSpPr>
          <p:nvPr/>
        </p:nvSpPr>
        <p:spPr bwMode="auto">
          <a:xfrm>
            <a:off x="9362971" y="655113"/>
            <a:ext cx="392531" cy="227584"/>
          </a:xfrm>
          <a:custGeom>
            <a:avLst/>
            <a:gdLst>
              <a:gd name="T0" fmla="*/ 0 w 36"/>
              <a:gd name="T1" fmla="*/ 0 h 21"/>
              <a:gd name="T2" fmla="*/ 36 w 36"/>
              <a:gd name="T3" fmla="*/ 21 h 21"/>
              <a:gd name="T4" fmla="*/ 36 w 36"/>
              <a:gd name="T5" fmla="*/ 21 h 21"/>
              <a:gd name="T6" fmla="*/ 36 w 36"/>
              <a:gd name="T7" fmla="*/ 21 h 21"/>
              <a:gd name="T8" fmla="*/ 0 w 36"/>
              <a:gd name="T9" fmla="*/ 0 h 21"/>
            </a:gdLst>
            <a:ahLst/>
            <a:cxnLst>
              <a:cxn ang="0">
                <a:pos x="T0" y="T1"/>
              </a:cxn>
              <a:cxn ang="0">
                <a:pos x="T2" y="T3"/>
              </a:cxn>
              <a:cxn ang="0">
                <a:pos x="T4" y="T5"/>
              </a:cxn>
              <a:cxn ang="0">
                <a:pos x="T6" y="T7"/>
              </a:cxn>
              <a:cxn ang="0">
                <a:pos x="T8" y="T9"/>
              </a:cxn>
            </a:cxnLst>
            <a:rect l="0" t="0" r="r" b="b"/>
            <a:pathLst>
              <a:path w="36" h="21">
                <a:moveTo>
                  <a:pt x="0" y="0"/>
                </a:moveTo>
                <a:cubicBezTo>
                  <a:pt x="15" y="0"/>
                  <a:pt x="28" y="8"/>
                  <a:pt x="36" y="21"/>
                </a:cubicBezTo>
                <a:cubicBezTo>
                  <a:pt x="36" y="21"/>
                  <a:pt x="36" y="21"/>
                  <a:pt x="36" y="21"/>
                </a:cubicBezTo>
                <a:cubicBezTo>
                  <a:pt x="36" y="21"/>
                  <a:pt x="36" y="21"/>
                  <a:pt x="36" y="21"/>
                </a:cubicBezTo>
                <a:cubicBezTo>
                  <a:pt x="28" y="8"/>
                  <a:pt x="15"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2" name="Freeform 115"/>
          <p:cNvSpPr>
            <a:spLocks noEditPoints="1"/>
          </p:cNvSpPr>
          <p:nvPr/>
        </p:nvSpPr>
        <p:spPr bwMode="auto">
          <a:xfrm>
            <a:off x="8644725" y="1861935"/>
            <a:ext cx="98132" cy="380003"/>
          </a:xfrm>
          <a:custGeom>
            <a:avLst/>
            <a:gdLst>
              <a:gd name="T0" fmla="*/ 0 w 9"/>
              <a:gd name="T1" fmla="*/ 35 h 35"/>
              <a:gd name="T2" fmla="*/ 0 w 9"/>
              <a:gd name="T3" fmla="*/ 35 h 35"/>
              <a:gd name="T4" fmla="*/ 0 w 9"/>
              <a:gd name="T5" fmla="*/ 35 h 35"/>
              <a:gd name="T6" fmla="*/ 1 w 9"/>
              <a:gd name="T7" fmla="*/ 35 h 35"/>
              <a:gd name="T8" fmla="*/ 1 w 9"/>
              <a:gd name="T9" fmla="*/ 35 h 35"/>
              <a:gd name="T10" fmla="*/ 1 w 9"/>
              <a:gd name="T11" fmla="*/ 35 h 35"/>
              <a:gd name="T12" fmla="*/ 1 w 9"/>
              <a:gd name="T13" fmla="*/ 35 h 35"/>
              <a:gd name="T14" fmla="*/ 1 w 9"/>
              <a:gd name="T15" fmla="*/ 35 h 35"/>
              <a:gd name="T16" fmla="*/ 1 w 9"/>
              <a:gd name="T17" fmla="*/ 35 h 35"/>
              <a:gd name="T18" fmla="*/ 1 w 9"/>
              <a:gd name="T19" fmla="*/ 35 h 35"/>
              <a:gd name="T20" fmla="*/ 1 w 9"/>
              <a:gd name="T21" fmla="*/ 35 h 35"/>
              <a:gd name="T22" fmla="*/ 1 w 9"/>
              <a:gd name="T23" fmla="*/ 35 h 35"/>
              <a:gd name="T24" fmla="*/ 1 w 9"/>
              <a:gd name="T25" fmla="*/ 35 h 35"/>
              <a:gd name="T26" fmla="*/ 1 w 9"/>
              <a:gd name="T27" fmla="*/ 35 h 35"/>
              <a:gd name="T28" fmla="*/ 1 w 9"/>
              <a:gd name="T29" fmla="*/ 35 h 35"/>
              <a:gd name="T30" fmla="*/ 1 w 9"/>
              <a:gd name="T31" fmla="*/ 35 h 35"/>
              <a:gd name="T32" fmla="*/ 1 w 9"/>
              <a:gd name="T33" fmla="*/ 35 h 35"/>
              <a:gd name="T34" fmla="*/ 1 w 9"/>
              <a:gd name="T35" fmla="*/ 35 h 35"/>
              <a:gd name="T36" fmla="*/ 9 w 9"/>
              <a:gd name="T37" fmla="*/ 0 h 35"/>
              <a:gd name="T38" fmla="*/ 1 w 9"/>
              <a:gd name="T39" fmla="*/ 35 h 35"/>
              <a:gd name="T40" fmla="*/ 9 w 9"/>
              <a:gd name="T41" fmla="*/ 0 h 35"/>
              <a:gd name="T42" fmla="*/ 9 w 9"/>
              <a:gd name="T43" fmla="*/ 0 h 35"/>
              <a:gd name="T44" fmla="*/ 9 w 9"/>
              <a:gd name="T45" fmla="*/ 0 h 35"/>
              <a:gd name="T46" fmla="*/ 9 w 9"/>
              <a:gd name="T47" fmla="*/ 0 h 35"/>
              <a:gd name="T48" fmla="*/ 9 w 9"/>
              <a:gd name="T49" fmla="*/ 0 h 35"/>
              <a:gd name="T50" fmla="*/ 9 w 9"/>
              <a:gd name="T51" fmla="*/ 0 h 35"/>
              <a:gd name="T52" fmla="*/ 9 w 9"/>
              <a:gd name="T53" fmla="*/ 0 h 35"/>
              <a:gd name="T54" fmla="*/ 9 w 9"/>
              <a:gd name="T55" fmla="*/ 0 h 35"/>
              <a:gd name="T56" fmla="*/ 9 w 9"/>
              <a:gd name="T57" fmla="*/ 0 h 35"/>
              <a:gd name="T58" fmla="*/ 9 w 9"/>
              <a:gd name="T59" fmla="*/ 0 h 35"/>
              <a:gd name="T60" fmla="*/ 9 w 9"/>
              <a:gd name="T61" fmla="*/ 0 h 35"/>
              <a:gd name="T62" fmla="*/ 9 w 9"/>
              <a:gd name="T63" fmla="*/ 0 h 35"/>
              <a:gd name="T64" fmla="*/ 9 w 9"/>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35">
                <a:moveTo>
                  <a:pt x="0" y="35"/>
                </a:moveTo>
                <a:cubicBezTo>
                  <a:pt x="0" y="35"/>
                  <a:pt x="0" y="35"/>
                  <a:pt x="0" y="35"/>
                </a:cubicBezTo>
                <a:cubicBezTo>
                  <a:pt x="0" y="35"/>
                  <a:pt x="0" y="35"/>
                  <a:pt x="0"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9" y="0"/>
                </a:moveTo>
                <a:cubicBezTo>
                  <a:pt x="9" y="12"/>
                  <a:pt x="7" y="24"/>
                  <a:pt x="1" y="35"/>
                </a:cubicBezTo>
                <a:cubicBezTo>
                  <a:pt x="7" y="24"/>
                  <a:pt x="9" y="12"/>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3" name="Freeform 119"/>
          <p:cNvSpPr>
            <a:spLocks noEditPoints="1"/>
          </p:cNvSpPr>
          <p:nvPr/>
        </p:nvSpPr>
        <p:spPr bwMode="auto">
          <a:xfrm>
            <a:off x="10690892" y="4601295"/>
            <a:ext cx="64725" cy="0"/>
          </a:xfrm>
          <a:custGeom>
            <a:avLst/>
            <a:gdLst>
              <a:gd name="T0" fmla="*/ 4 w 6"/>
              <a:gd name="T1" fmla="*/ 5 w 6"/>
              <a:gd name="T2" fmla="*/ 4 w 6"/>
              <a:gd name="T3" fmla="*/ 4 w 6"/>
              <a:gd name="T4" fmla="*/ 5 w 6"/>
              <a:gd name="T5" fmla="*/ 4 w 6"/>
              <a:gd name="T6" fmla="*/ 4 w 6"/>
              <a:gd name="T7" fmla="*/ 5 w 6"/>
              <a:gd name="T8" fmla="*/ 4 w 6"/>
              <a:gd name="T9" fmla="*/ 4 w 6"/>
              <a:gd name="T10" fmla="*/ 5 w 6"/>
              <a:gd name="T11" fmla="*/ 4 w 6"/>
              <a:gd name="T12" fmla="*/ 4 w 6"/>
              <a:gd name="T13" fmla="*/ 5 w 6"/>
              <a:gd name="T14" fmla="*/ 4 w 6"/>
              <a:gd name="T15" fmla="*/ 4 w 6"/>
              <a:gd name="T16" fmla="*/ 5 w 6"/>
              <a:gd name="T17" fmla="*/ 4 w 6"/>
              <a:gd name="T18" fmla="*/ 4 w 6"/>
              <a:gd name="T19" fmla="*/ 5 w 6"/>
              <a:gd name="T20" fmla="*/ 3 w 6"/>
              <a:gd name="T21" fmla="*/ 3 w 6"/>
              <a:gd name="T22" fmla="*/ 6 w 6"/>
              <a:gd name="T23" fmla="*/ 3 w 6"/>
              <a:gd name="T24" fmla="*/ 3 w 6"/>
              <a:gd name="T25" fmla="*/ 6 w 6"/>
              <a:gd name="T26" fmla="*/ 3 w 6"/>
              <a:gd name="T27" fmla="*/ 3 w 6"/>
              <a:gd name="T28" fmla="*/ 3 w 6"/>
              <a:gd name="T29" fmla="*/ 3 w 6"/>
              <a:gd name="T30" fmla="*/ 3 w 6"/>
              <a:gd name="T31" fmla="*/ 3 w 6"/>
              <a:gd name="T32" fmla="*/ 3 w 6"/>
              <a:gd name="T33" fmla="*/ 2 w 6"/>
              <a:gd name="T34" fmla="*/ 2 w 6"/>
              <a:gd name="T35" fmla="*/ 2 w 6"/>
              <a:gd name="T36" fmla="*/ 2 w 6"/>
              <a:gd name="T37" fmla="*/ 2 w 6"/>
              <a:gd name="T38" fmla="*/ 2 w 6"/>
              <a:gd name="T39" fmla="*/ 2 w 6"/>
              <a:gd name="T40" fmla="*/ 2 w 6"/>
              <a:gd name="T41" fmla="*/ 2 w 6"/>
              <a:gd name="T42" fmla="*/ 2 w 6"/>
              <a:gd name="T43" fmla="*/ 2 w 6"/>
              <a:gd name="T44" fmla="*/ 1 w 6"/>
              <a:gd name="T45" fmla="*/ 1 w 6"/>
              <a:gd name="T46" fmla="*/ 1 w 6"/>
              <a:gd name="T47" fmla="*/ 1 w 6"/>
              <a:gd name="T48" fmla="*/ 1 w 6"/>
              <a:gd name="T49" fmla="*/ 1 w 6"/>
              <a:gd name="T50" fmla="*/ 1 w 6"/>
              <a:gd name="T51" fmla="*/ 0 w 6"/>
              <a:gd name="T52" fmla="*/ 0 w 6"/>
              <a:gd name="T53" fmla="*/ 0 w 6"/>
              <a:gd name="T54" fmla="*/ 0 w 6"/>
              <a:gd name="T55" fmla="*/ 0 w 6"/>
              <a:gd name="T56" fmla="*/ 0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Lst>
            <a:rect l="0" t="0" r="r" b="b"/>
            <a:pathLst>
              <a:path w="6">
                <a:moveTo>
                  <a:pt x="5" y="0"/>
                </a:moveTo>
                <a:cubicBezTo>
                  <a:pt x="5" y="0"/>
                  <a:pt x="5" y="0"/>
                  <a:pt x="5" y="0"/>
                </a:cubicBezTo>
                <a:cubicBezTo>
                  <a:pt x="5" y="0"/>
                  <a:pt x="5" y="0"/>
                  <a:pt x="5" y="0"/>
                </a:cubicBezTo>
                <a:moveTo>
                  <a:pt x="4" y="0"/>
                </a:moveTo>
                <a:cubicBezTo>
                  <a:pt x="4" y="0"/>
                  <a:pt x="4" y="0"/>
                  <a:pt x="5"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6" y="0"/>
                </a:moveTo>
                <a:cubicBezTo>
                  <a:pt x="6" y="0"/>
                  <a:pt x="6" y="0"/>
                  <a:pt x="5" y="0"/>
                </a:cubicBezTo>
                <a:cubicBezTo>
                  <a:pt x="5" y="0"/>
                  <a:pt x="6" y="0"/>
                  <a:pt x="6" y="0"/>
                </a:cubicBezTo>
                <a:moveTo>
                  <a:pt x="3" y="0"/>
                </a:moveTo>
                <a:cubicBezTo>
                  <a:pt x="4" y="0"/>
                  <a:pt x="4" y="0"/>
                  <a:pt x="4" y="0"/>
                </a:cubicBezTo>
                <a:cubicBezTo>
                  <a:pt x="4" y="0"/>
                  <a:pt x="4"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4" name="Freeform 130"/>
          <p:cNvSpPr>
            <a:spLocks noEditPoints="1"/>
          </p:cNvSpPr>
          <p:nvPr/>
        </p:nvSpPr>
        <p:spPr bwMode="auto">
          <a:xfrm>
            <a:off x="9396378" y="3415352"/>
            <a:ext cx="173297" cy="457256"/>
          </a:xfrm>
          <a:custGeom>
            <a:avLst/>
            <a:gdLst>
              <a:gd name="T0" fmla="*/ 7 w 16"/>
              <a:gd name="T1" fmla="*/ 31 h 42"/>
              <a:gd name="T2" fmla="*/ 16 w 16"/>
              <a:gd name="T3" fmla="*/ 42 h 42"/>
              <a:gd name="T4" fmla="*/ 7 w 16"/>
              <a:gd name="T5" fmla="*/ 31 h 42"/>
              <a:gd name="T6" fmla="*/ 3 w 16"/>
              <a:gd name="T7" fmla="*/ 0 h 42"/>
              <a:gd name="T8" fmla="*/ 7 w 16"/>
              <a:gd name="T9" fmla="*/ 31 h 42"/>
              <a:gd name="T10" fmla="*/ 3 w 16"/>
              <a:gd name="T11" fmla="*/ 0 h 42"/>
            </a:gdLst>
            <a:ahLst/>
            <a:cxnLst>
              <a:cxn ang="0">
                <a:pos x="T0" y="T1"/>
              </a:cxn>
              <a:cxn ang="0">
                <a:pos x="T2" y="T3"/>
              </a:cxn>
              <a:cxn ang="0">
                <a:pos x="T4" y="T5"/>
              </a:cxn>
              <a:cxn ang="0">
                <a:pos x="T6" y="T7"/>
              </a:cxn>
              <a:cxn ang="0">
                <a:pos x="T8" y="T9"/>
              </a:cxn>
              <a:cxn ang="0">
                <a:pos x="T10" y="T11"/>
              </a:cxn>
            </a:cxnLst>
            <a:rect l="0" t="0" r="r" b="b"/>
            <a:pathLst>
              <a:path w="16" h="42">
                <a:moveTo>
                  <a:pt x="7" y="31"/>
                </a:moveTo>
                <a:cubicBezTo>
                  <a:pt x="9" y="36"/>
                  <a:pt x="12" y="39"/>
                  <a:pt x="16" y="42"/>
                </a:cubicBezTo>
                <a:cubicBezTo>
                  <a:pt x="12" y="39"/>
                  <a:pt x="9" y="36"/>
                  <a:pt x="7" y="31"/>
                </a:cubicBezTo>
                <a:moveTo>
                  <a:pt x="3" y="0"/>
                </a:moveTo>
                <a:cubicBezTo>
                  <a:pt x="0" y="10"/>
                  <a:pt x="1" y="21"/>
                  <a:pt x="7" y="31"/>
                </a:cubicBezTo>
                <a:cubicBezTo>
                  <a:pt x="1" y="21"/>
                  <a:pt x="0" y="10"/>
                  <a:pt x="3"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5" name="Freeform 134"/>
          <p:cNvSpPr>
            <a:spLocks noEditPoints="1"/>
          </p:cNvSpPr>
          <p:nvPr/>
        </p:nvSpPr>
        <p:spPr bwMode="auto">
          <a:xfrm>
            <a:off x="7383618" y="3503046"/>
            <a:ext cx="43845" cy="98133"/>
          </a:xfrm>
          <a:custGeom>
            <a:avLst/>
            <a:gdLst>
              <a:gd name="T0" fmla="*/ 4 w 4"/>
              <a:gd name="T1" fmla="*/ 9 h 9"/>
              <a:gd name="T2" fmla="*/ 4 w 4"/>
              <a:gd name="T3" fmla="*/ 9 h 9"/>
              <a:gd name="T4" fmla="*/ 3 w 4"/>
              <a:gd name="T5" fmla="*/ 9 h 9"/>
              <a:gd name="T6" fmla="*/ 3 w 4"/>
              <a:gd name="T7" fmla="*/ 8 h 9"/>
              <a:gd name="T8" fmla="*/ 3 w 4"/>
              <a:gd name="T9" fmla="*/ 8 h 9"/>
              <a:gd name="T10" fmla="*/ 3 w 4"/>
              <a:gd name="T11" fmla="*/ 8 h 9"/>
              <a:gd name="T12" fmla="*/ 3 w 4"/>
              <a:gd name="T13" fmla="*/ 8 h 9"/>
              <a:gd name="T14" fmla="*/ 3 w 4"/>
              <a:gd name="T15" fmla="*/ 8 h 9"/>
              <a:gd name="T16" fmla="*/ 3 w 4"/>
              <a:gd name="T17" fmla="*/ 8 h 9"/>
              <a:gd name="T18" fmla="*/ 3 w 4"/>
              <a:gd name="T19" fmla="*/ 8 h 9"/>
              <a:gd name="T20" fmla="*/ 3 w 4"/>
              <a:gd name="T21" fmla="*/ 8 h 9"/>
              <a:gd name="T22" fmla="*/ 3 w 4"/>
              <a:gd name="T23" fmla="*/ 7 h 9"/>
              <a:gd name="T24" fmla="*/ 3 w 4"/>
              <a:gd name="T25" fmla="*/ 7 h 9"/>
              <a:gd name="T26" fmla="*/ 3 w 4"/>
              <a:gd name="T27" fmla="*/ 7 h 9"/>
              <a:gd name="T28" fmla="*/ 3 w 4"/>
              <a:gd name="T29" fmla="*/ 7 h 9"/>
              <a:gd name="T30" fmla="*/ 3 w 4"/>
              <a:gd name="T31" fmla="*/ 7 h 9"/>
              <a:gd name="T32" fmla="*/ 3 w 4"/>
              <a:gd name="T33" fmla="*/ 7 h 9"/>
              <a:gd name="T34" fmla="*/ 3 w 4"/>
              <a:gd name="T35" fmla="*/ 7 h 9"/>
              <a:gd name="T36" fmla="*/ 2 w 4"/>
              <a:gd name="T37" fmla="*/ 7 h 9"/>
              <a:gd name="T38" fmla="*/ 2 w 4"/>
              <a:gd name="T39" fmla="*/ 7 h 9"/>
              <a:gd name="T40" fmla="*/ 2 w 4"/>
              <a:gd name="T41" fmla="*/ 6 h 9"/>
              <a:gd name="T42" fmla="*/ 2 w 4"/>
              <a:gd name="T43" fmla="*/ 6 h 9"/>
              <a:gd name="T44" fmla="*/ 2 w 4"/>
              <a:gd name="T45" fmla="*/ 6 h 9"/>
              <a:gd name="T46" fmla="*/ 2 w 4"/>
              <a:gd name="T47" fmla="*/ 6 h 9"/>
              <a:gd name="T48" fmla="*/ 2 w 4"/>
              <a:gd name="T49" fmla="*/ 6 h 9"/>
              <a:gd name="T50" fmla="*/ 2 w 4"/>
              <a:gd name="T51" fmla="*/ 6 h 9"/>
              <a:gd name="T52" fmla="*/ 2 w 4"/>
              <a:gd name="T53" fmla="*/ 6 h 9"/>
              <a:gd name="T54" fmla="*/ 2 w 4"/>
              <a:gd name="T55" fmla="*/ 5 h 9"/>
              <a:gd name="T56" fmla="*/ 2 w 4"/>
              <a:gd name="T57" fmla="*/ 5 h 9"/>
              <a:gd name="T58" fmla="*/ 2 w 4"/>
              <a:gd name="T59" fmla="*/ 5 h 9"/>
              <a:gd name="T60" fmla="*/ 2 w 4"/>
              <a:gd name="T61" fmla="*/ 5 h 9"/>
              <a:gd name="T62" fmla="*/ 1 w 4"/>
              <a:gd name="T63" fmla="*/ 4 h 9"/>
              <a:gd name="T64" fmla="*/ 1 w 4"/>
              <a:gd name="T65" fmla="*/ 4 h 9"/>
              <a:gd name="T66" fmla="*/ 1 w 4"/>
              <a:gd name="T67" fmla="*/ 4 h 9"/>
              <a:gd name="T68" fmla="*/ 1 w 4"/>
              <a:gd name="T69" fmla="*/ 4 h 9"/>
              <a:gd name="T70" fmla="*/ 1 w 4"/>
              <a:gd name="T71" fmla="*/ 3 h 9"/>
              <a:gd name="T72" fmla="*/ 1 w 4"/>
              <a:gd name="T73" fmla="*/ 3 h 9"/>
              <a:gd name="T74" fmla="*/ 1 w 4"/>
              <a:gd name="T75" fmla="*/ 3 h 9"/>
              <a:gd name="T76" fmla="*/ 1 w 4"/>
              <a:gd name="T77" fmla="*/ 3 h 9"/>
              <a:gd name="T78" fmla="*/ 1 w 4"/>
              <a:gd name="T79" fmla="*/ 3 h 9"/>
              <a:gd name="T80" fmla="*/ 1 w 4"/>
              <a:gd name="T81" fmla="*/ 3 h 9"/>
              <a:gd name="T82" fmla="*/ 1 w 4"/>
              <a:gd name="T83" fmla="*/ 3 h 9"/>
              <a:gd name="T84" fmla="*/ 1 w 4"/>
              <a:gd name="T85" fmla="*/ 2 h 9"/>
              <a:gd name="T86" fmla="*/ 1 w 4"/>
              <a:gd name="T87" fmla="*/ 2 h 9"/>
              <a:gd name="T88" fmla="*/ 1 w 4"/>
              <a:gd name="T89" fmla="*/ 2 h 9"/>
              <a:gd name="T90" fmla="*/ 1 w 4"/>
              <a:gd name="T91" fmla="*/ 2 h 9"/>
              <a:gd name="T92" fmla="*/ 1 w 4"/>
              <a:gd name="T93" fmla="*/ 2 h 9"/>
              <a:gd name="T94" fmla="*/ 0 w 4"/>
              <a:gd name="T95" fmla="*/ 2 h 9"/>
              <a:gd name="T96" fmla="*/ 0 w 4"/>
              <a:gd name="T97" fmla="*/ 2 h 9"/>
              <a:gd name="T98" fmla="*/ 0 w 4"/>
              <a:gd name="T99" fmla="*/ 2 h 9"/>
              <a:gd name="T100" fmla="*/ 0 w 4"/>
              <a:gd name="T101" fmla="*/ 2 h 9"/>
              <a:gd name="T102" fmla="*/ 0 w 4"/>
              <a:gd name="T103" fmla="*/ 1 h 9"/>
              <a:gd name="T104" fmla="*/ 0 w 4"/>
              <a:gd name="T105" fmla="*/ 1 h 9"/>
              <a:gd name="T106" fmla="*/ 0 w 4"/>
              <a:gd name="T107" fmla="*/ 1 h 9"/>
              <a:gd name="T108" fmla="*/ 0 w 4"/>
              <a:gd name="T109" fmla="*/ 1 h 9"/>
              <a:gd name="T110" fmla="*/ 0 w 4"/>
              <a:gd name="T111" fmla="*/ 1 h 9"/>
              <a:gd name="T112" fmla="*/ 0 w 4"/>
              <a:gd name="T113" fmla="*/ 1 h 9"/>
              <a:gd name="T114" fmla="*/ 0 w 4"/>
              <a:gd name="T115" fmla="*/ 1 h 9"/>
              <a:gd name="T116" fmla="*/ 0 w 4"/>
              <a:gd name="T1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9">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3" y="9"/>
                </a:moveTo>
                <a:cubicBezTo>
                  <a:pt x="4" y="9"/>
                  <a:pt x="4" y="9"/>
                  <a:pt x="4" y="9"/>
                </a:cubicBezTo>
                <a:cubicBezTo>
                  <a:pt x="4" y="9"/>
                  <a:pt x="4" y="9"/>
                  <a:pt x="3" y="9"/>
                </a:cubicBezTo>
                <a:moveTo>
                  <a:pt x="3" y="9"/>
                </a:moveTo>
                <a:cubicBezTo>
                  <a:pt x="3" y="9"/>
                  <a:pt x="3" y="9"/>
                  <a:pt x="3" y="9"/>
                </a:cubicBezTo>
                <a:cubicBezTo>
                  <a:pt x="3" y="9"/>
                  <a:pt x="3" y="9"/>
                  <a:pt x="3" y="9"/>
                </a:cubicBezTo>
                <a:moveTo>
                  <a:pt x="3" y="8"/>
                </a:moveTo>
                <a:cubicBezTo>
                  <a:pt x="3" y="9"/>
                  <a:pt x="3" y="9"/>
                  <a:pt x="3" y="9"/>
                </a:cubicBezTo>
                <a:cubicBezTo>
                  <a:pt x="3" y="9"/>
                  <a:pt x="3" y="9"/>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7"/>
                </a:moveTo>
                <a:cubicBezTo>
                  <a:pt x="3" y="8"/>
                  <a:pt x="3" y="8"/>
                  <a:pt x="3" y="8"/>
                </a:cubicBezTo>
                <a:cubicBezTo>
                  <a:pt x="3" y="8"/>
                  <a:pt x="3" y="8"/>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2" y="7"/>
                </a:moveTo>
                <a:cubicBezTo>
                  <a:pt x="3" y="7"/>
                  <a:pt x="3" y="7"/>
                  <a:pt x="3" y="7"/>
                </a:cubicBezTo>
                <a:cubicBezTo>
                  <a:pt x="3" y="7"/>
                  <a:pt x="3" y="7"/>
                  <a:pt x="2" y="7"/>
                </a:cubicBezTo>
                <a:moveTo>
                  <a:pt x="2" y="7"/>
                </a:moveTo>
                <a:cubicBezTo>
                  <a:pt x="2" y="7"/>
                  <a:pt x="2" y="7"/>
                  <a:pt x="2" y="7"/>
                </a:cubicBezTo>
                <a:cubicBezTo>
                  <a:pt x="2" y="7"/>
                  <a:pt x="2" y="7"/>
                  <a:pt x="2" y="7"/>
                </a:cubicBezTo>
                <a:moveTo>
                  <a:pt x="2" y="7"/>
                </a:moveTo>
                <a:cubicBezTo>
                  <a:pt x="2" y="7"/>
                  <a:pt x="2" y="7"/>
                  <a:pt x="2" y="7"/>
                </a:cubicBezTo>
                <a:cubicBezTo>
                  <a:pt x="2" y="7"/>
                  <a:pt x="2" y="7"/>
                  <a:pt x="2" y="7"/>
                </a:cubicBezTo>
                <a:moveTo>
                  <a:pt x="2" y="7"/>
                </a:moveTo>
                <a:cubicBezTo>
                  <a:pt x="2" y="7"/>
                  <a:pt x="2" y="7"/>
                  <a:pt x="2" y="7"/>
                </a:cubicBezTo>
                <a:cubicBezTo>
                  <a:pt x="2" y="7"/>
                  <a:pt x="2" y="7"/>
                  <a:pt x="2" y="7"/>
                </a:cubicBezTo>
                <a:moveTo>
                  <a:pt x="2" y="6"/>
                </a:moveTo>
                <a:cubicBezTo>
                  <a:pt x="2" y="6"/>
                  <a:pt x="2" y="6"/>
                  <a:pt x="2" y="7"/>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5"/>
                </a:moveTo>
                <a:cubicBezTo>
                  <a:pt x="2" y="5"/>
                  <a:pt x="2" y="6"/>
                  <a:pt x="2" y="6"/>
                </a:cubicBezTo>
                <a:cubicBezTo>
                  <a:pt x="2" y="6"/>
                  <a:pt x="2" y="6"/>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1" y="5"/>
                </a:moveTo>
                <a:cubicBezTo>
                  <a:pt x="1" y="5"/>
                  <a:pt x="1" y="5"/>
                  <a:pt x="2" y="5"/>
                </a:cubicBezTo>
                <a:cubicBezTo>
                  <a:pt x="1" y="5"/>
                  <a:pt x="1" y="5"/>
                  <a:pt x="1" y="5"/>
                </a:cubicBezTo>
                <a:moveTo>
                  <a:pt x="1" y="4"/>
                </a:moveTo>
                <a:cubicBezTo>
                  <a:pt x="1" y="4"/>
                  <a:pt x="1" y="4"/>
                  <a:pt x="1" y="5"/>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4"/>
                  <a:pt x="1" y="4"/>
                  <a:pt x="1" y="4"/>
                </a:cubicBezTo>
                <a:cubicBezTo>
                  <a:pt x="1" y="4"/>
                  <a:pt x="1" y="4"/>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3"/>
                  <a:pt x="1" y="3"/>
                  <a:pt x="1" y="3"/>
                </a:cubicBezTo>
                <a:cubicBezTo>
                  <a:pt x="1" y="3"/>
                  <a:pt x="1" y="3"/>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6" name="Freeform 138"/>
          <p:cNvSpPr>
            <a:spLocks/>
          </p:cNvSpPr>
          <p:nvPr/>
        </p:nvSpPr>
        <p:spPr bwMode="auto">
          <a:xfrm>
            <a:off x="8655165" y="5177564"/>
            <a:ext cx="555388" cy="206705"/>
          </a:xfrm>
          <a:custGeom>
            <a:avLst/>
            <a:gdLst>
              <a:gd name="T0" fmla="*/ 0 w 51"/>
              <a:gd name="T1" fmla="*/ 0 h 19"/>
              <a:gd name="T2" fmla="*/ 34 w 51"/>
              <a:gd name="T3" fmla="*/ 19 h 19"/>
              <a:gd name="T4" fmla="*/ 51 w 51"/>
              <a:gd name="T5" fmla="*/ 15 h 19"/>
              <a:gd name="T6" fmla="*/ 51 w 51"/>
              <a:gd name="T7" fmla="*/ 15 h 19"/>
              <a:gd name="T8" fmla="*/ 34 w 51"/>
              <a:gd name="T9" fmla="*/ 19 h 19"/>
              <a:gd name="T10" fmla="*/ 0 w 51"/>
              <a:gd name="T11" fmla="*/ 0 h 19"/>
            </a:gdLst>
            <a:ahLst/>
            <a:cxnLst>
              <a:cxn ang="0">
                <a:pos x="T0" y="T1"/>
              </a:cxn>
              <a:cxn ang="0">
                <a:pos x="T2" y="T3"/>
              </a:cxn>
              <a:cxn ang="0">
                <a:pos x="T4" y="T5"/>
              </a:cxn>
              <a:cxn ang="0">
                <a:pos x="T6" y="T7"/>
              </a:cxn>
              <a:cxn ang="0">
                <a:pos x="T8" y="T9"/>
              </a:cxn>
              <a:cxn ang="0">
                <a:pos x="T10" y="T11"/>
              </a:cxn>
            </a:cxnLst>
            <a:rect l="0" t="0" r="r" b="b"/>
            <a:pathLst>
              <a:path w="51" h="19">
                <a:moveTo>
                  <a:pt x="0" y="0"/>
                </a:moveTo>
                <a:cubicBezTo>
                  <a:pt x="7" y="12"/>
                  <a:pt x="20" y="19"/>
                  <a:pt x="34" y="19"/>
                </a:cubicBezTo>
                <a:cubicBezTo>
                  <a:pt x="40" y="19"/>
                  <a:pt x="46" y="18"/>
                  <a:pt x="51" y="15"/>
                </a:cubicBezTo>
                <a:cubicBezTo>
                  <a:pt x="51" y="15"/>
                  <a:pt x="51" y="15"/>
                  <a:pt x="51" y="15"/>
                </a:cubicBezTo>
                <a:cubicBezTo>
                  <a:pt x="46" y="18"/>
                  <a:pt x="40" y="19"/>
                  <a:pt x="34" y="19"/>
                </a:cubicBezTo>
                <a:cubicBezTo>
                  <a:pt x="20" y="19"/>
                  <a:pt x="7" y="12"/>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7" name="Freeform 142"/>
          <p:cNvSpPr>
            <a:spLocks noEditPoints="1"/>
          </p:cNvSpPr>
          <p:nvPr/>
        </p:nvSpPr>
        <p:spPr bwMode="auto">
          <a:xfrm>
            <a:off x="9841107" y="2839084"/>
            <a:ext cx="33407" cy="98133"/>
          </a:xfrm>
          <a:custGeom>
            <a:avLst/>
            <a:gdLst>
              <a:gd name="T0" fmla="*/ 0 w 3"/>
              <a:gd name="T1" fmla="*/ 0 h 9"/>
              <a:gd name="T2" fmla="*/ 3 w 3"/>
              <a:gd name="T3" fmla="*/ 9 h 9"/>
              <a:gd name="T4" fmla="*/ 0 w 3"/>
              <a:gd name="T5" fmla="*/ 0 h 9"/>
              <a:gd name="T6" fmla="*/ 0 w 3"/>
              <a:gd name="T7" fmla="*/ 0 h 9"/>
              <a:gd name="T8" fmla="*/ 0 w 3"/>
              <a:gd name="T9" fmla="*/ 0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1" y="6"/>
                  <a:pt x="3" y="9"/>
                </a:cubicBezTo>
                <a:cubicBezTo>
                  <a:pt x="1" y="6"/>
                  <a:pt x="0" y="3"/>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8" name="Freeform 146"/>
          <p:cNvSpPr>
            <a:spLocks noEditPoints="1"/>
          </p:cNvSpPr>
          <p:nvPr/>
        </p:nvSpPr>
        <p:spPr bwMode="auto">
          <a:xfrm>
            <a:off x="8536152" y="2882932"/>
            <a:ext cx="43845" cy="173299"/>
          </a:xfrm>
          <a:custGeom>
            <a:avLst/>
            <a:gdLst>
              <a:gd name="T0" fmla="*/ 1 w 4"/>
              <a:gd name="T1" fmla="*/ 16 h 16"/>
              <a:gd name="T2" fmla="*/ 1 w 4"/>
              <a:gd name="T3" fmla="*/ 16 h 16"/>
              <a:gd name="T4" fmla="*/ 1 w 4"/>
              <a:gd name="T5" fmla="*/ 16 h 16"/>
              <a:gd name="T6" fmla="*/ 1 w 4"/>
              <a:gd name="T7" fmla="*/ 16 h 16"/>
              <a:gd name="T8" fmla="*/ 1 w 4"/>
              <a:gd name="T9" fmla="*/ 16 h 16"/>
              <a:gd name="T10" fmla="*/ 1 w 4"/>
              <a:gd name="T11" fmla="*/ 16 h 16"/>
              <a:gd name="T12" fmla="*/ 1 w 4"/>
              <a:gd name="T13" fmla="*/ 16 h 16"/>
              <a:gd name="T14" fmla="*/ 1 w 4"/>
              <a:gd name="T15" fmla="*/ 16 h 16"/>
              <a:gd name="T16" fmla="*/ 1 w 4"/>
              <a:gd name="T17" fmla="*/ 16 h 16"/>
              <a:gd name="T18" fmla="*/ 0 w 4"/>
              <a:gd name="T19" fmla="*/ 16 h 16"/>
              <a:gd name="T20" fmla="*/ 1 w 4"/>
              <a:gd name="T21" fmla="*/ 16 h 16"/>
              <a:gd name="T22" fmla="*/ 0 w 4"/>
              <a:gd name="T23" fmla="*/ 16 h 16"/>
              <a:gd name="T24" fmla="*/ 0 w 4"/>
              <a:gd name="T25" fmla="*/ 16 h 16"/>
              <a:gd name="T26" fmla="*/ 0 w 4"/>
              <a:gd name="T27" fmla="*/ 16 h 16"/>
              <a:gd name="T28" fmla="*/ 0 w 4"/>
              <a:gd name="T29" fmla="*/ 16 h 16"/>
              <a:gd name="T30" fmla="*/ 0 w 4"/>
              <a:gd name="T31" fmla="*/ 16 h 16"/>
              <a:gd name="T32" fmla="*/ 0 w 4"/>
              <a:gd name="T33" fmla="*/ 16 h 16"/>
              <a:gd name="T34" fmla="*/ 0 w 4"/>
              <a:gd name="T35" fmla="*/ 16 h 16"/>
              <a:gd name="T36" fmla="*/ 0 w 4"/>
              <a:gd name="T37" fmla="*/ 16 h 16"/>
              <a:gd name="T38" fmla="*/ 0 w 4"/>
              <a:gd name="T39" fmla="*/ 16 h 16"/>
              <a:gd name="T40" fmla="*/ 0 w 4"/>
              <a:gd name="T41" fmla="*/ 16 h 16"/>
              <a:gd name="T42" fmla="*/ 0 w 4"/>
              <a:gd name="T43" fmla="*/ 16 h 16"/>
              <a:gd name="T44" fmla="*/ 0 w 4"/>
              <a:gd name="T45" fmla="*/ 16 h 16"/>
              <a:gd name="T46" fmla="*/ 0 w 4"/>
              <a:gd name="T47" fmla="*/ 16 h 16"/>
              <a:gd name="T48" fmla="*/ 0 w 4"/>
              <a:gd name="T49" fmla="*/ 16 h 16"/>
              <a:gd name="T50" fmla="*/ 0 w 4"/>
              <a:gd name="T51" fmla="*/ 16 h 16"/>
              <a:gd name="T52" fmla="*/ 0 w 4"/>
              <a:gd name="T53" fmla="*/ 16 h 16"/>
              <a:gd name="T54" fmla="*/ 0 w 4"/>
              <a:gd name="T55" fmla="*/ 16 h 16"/>
              <a:gd name="T56" fmla="*/ 0 w 4"/>
              <a:gd name="T57" fmla="*/ 16 h 16"/>
              <a:gd name="T58" fmla="*/ 0 w 4"/>
              <a:gd name="T59" fmla="*/ 16 h 16"/>
              <a:gd name="T60" fmla="*/ 0 w 4"/>
              <a:gd name="T61" fmla="*/ 16 h 16"/>
              <a:gd name="T62" fmla="*/ 0 w 4"/>
              <a:gd name="T63" fmla="*/ 16 h 16"/>
              <a:gd name="T64" fmla="*/ 0 w 4"/>
              <a:gd name="T65" fmla="*/ 16 h 16"/>
              <a:gd name="T66" fmla="*/ 0 w 4"/>
              <a:gd name="T67" fmla="*/ 16 h 16"/>
              <a:gd name="T68" fmla="*/ 0 w 4"/>
              <a:gd name="T69" fmla="*/ 16 h 16"/>
              <a:gd name="T70" fmla="*/ 0 w 4"/>
              <a:gd name="T71" fmla="*/ 16 h 16"/>
              <a:gd name="T72" fmla="*/ 0 w 4"/>
              <a:gd name="T73" fmla="*/ 16 h 16"/>
              <a:gd name="T74" fmla="*/ 0 w 4"/>
              <a:gd name="T75" fmla="*/ 16 h 16"/>
              <a:gd name="T76" fmla="*/ 0 w 4"/>
              <a:gd name="T77" fmla="*/ 16 h 16"/>
              <a:gd name="T78" fmla="*/ 4 w 4"/>
              <a:gd name="T79" fmla="*/ 0 h 16"/>
              <a:gd name="T80" fmla="*/ 4 w 4"/>
              <a:gd name="T81" fmla="*/ 1 h 16"/>
              <a:gd name="T82" fmla="*/ 4 w 4"/>
              <a:gd name="T83" fmla="*/ 0 h 16"/>
              <a:gd name="T84" fmla="*/ 4 w 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 h="16">
                <a:moveTo>
                  <a:pt x="1" y="16"/>
                </a:moveTo>
                <a:cubicBezTo>
                  <a:pt x="1" y="16"/>
                  <a:pt x="1" y="16"/>
                  <a:pt x="1" y="16"/>
                </a:cubicBezTo>
                <a:cubicBezTo>
                  <a:pt x="1" y="16"/>
                  <a:pt x="1" y="16"/>
                  <a:pt x="1" y="16"/>
                </a:cubicBezTo>
                <a:moveTo>
                  <a:pt x="1" y="16"/>
                </a:moveTo>
                <a:cubicBezTo>
                  <a:pt x="1" y="16"/>
                  <a:pt x="1" y="16"/>
                  <a:pt x="1" y="16"/>
                </a:cubicBezTo>
                <a:cubicBezTo>
                  <a:pt x="1" y="16"/>
                  <a:pt x="1" y="16"/>
                  <a:pt x="1" y="16"/>
                </a:cubicBezTo>
                <a:moveTo>
                  <a:pt x="1" y="16"/>
                </a:moveTo>
                <a:cubicBezTo>
                  <a:pt x="1" y="16"/>
                  <a:pt x="1" y="16"/>
                  <a:pt x="1" y="16"/>
                </a:cubicBezTo>
                <a:cubicBezTo>
                  <a:pt x="1" y="16"/>
                  <a:pt x="1" y="16"/>
                  <a:pt x="1" y="16"/>
                </a:cubicBezTo>
                <a:moveTo>
                  <a:pt x="0" y="16"/>
                </a:moveTo>
                <a:cubicBezTo>
                  <a:pt x="1" y="16"/>
                  <a:pt x="1" y="16"/>
                  <a:pt x="1" y="16"/>
                </a:cubicBezTo>
                <a:cubicBezTo>
                  <a:pt x="1" y="16"/>
                  <a:pt x="1"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4" y="0"/>
                </a:moveTo>
                <a:cubicBezTo>
                  <a:pt x="4" y="1"/>
                  <a:pt x="4" y="1"/>
                  <a:pt x="4" y="1"/>
                </a:cubicBezTo>
                <a:cubicBezTo>
                  <a:pt x="4" y="1"/>
                  <a:pt x="4" y="1"/>
                  <a:pt x="4" y="0"/>
                </a:cubicBezTo>
                <a:cubicBezTo>
                  <a:pt x="4" y="0"/>
                  <a:pt x="4" y="0"/>
                  <a:pt x="4"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9" name="Freeform 150"/>
          <p:cNvSpPr>
            <a:spLocks noEditPoints="1"/>
          </p:cNvSpPr>
          <p:nvPr/>
        </p:nvSpPr>
        <p:spPr bwMode="auto">
          <a:xfrm>
            <a:off x="8406701" y="893138"/>
            <a:ext cx="129452" cy="294399"/>
          </a:xfrm>
          <a:custGeom>
            <a:avLst/>
            <a:gdLst>
              <a:gd name="T0" fmla="*/ 0 w 12"/>
              <a:gd name="T1" fmla="*/ 20 h 27"/>
              <a:gd name="T2" fmla="*/ 12 w 12"/>
              <a:gd name="T3" fmla="*/ 27 h 27"/>
              <a:gd name="T4" fmla="*/ 0 w 12"/>
              <a:gd name="T5" fmla="*/ 20 h 27"/>
              <a:gd name="T6" fmla="*/ 0 w 12"/>
              <a:gd name="T7" fmla="*/ 20 h 27"/>
              <a:gd name="T8" fmla="*/ 0 w 12"/>
              <a:gd name="T9" fmla="*/ 20 h 27"/>
              <a:gd name="T10" fmla="*/ 0 w 12"/>
              <a:gd name="T11" fmla="*/ 20 h 27"/>
              <a:gd name="T12" fmla="*/ 1 w 12"/>
              <a:gd name="T13" fmla="*/ 3 h 27"/>
              <a:gd name="T14" fmla="*/ 1 w 12"/>
              <a:gd name="T15" fmla="*/ 3 h 27"/>
              <a:gd name="T16" fmla="*/ 1 w 12"/>
              <a:gd name="T17" fmla="*/ 3 h 27"/>
              <a:gd name="T18" fmla="*/ 1 w 12"/>
              <a:gd name="T19" fmla="*/ 3 h 27"/>
              <a:gd name="T20" fmla="*/ 1 w 12"/>
              <a:gd name="T21" fmla="*/ 3 h 27"/>
              <a:gd name="T22" fmla="*/ 1 w 12"/>
              <a:gd name="T23" fmla="*/ 3 h 27"/>
              <a:gd name="T24" fmla="*/ 1 w 12"/>
              <a:gd name="T25" fmla="*/ 3 h 27"/>
              <a:gd name="T26" fmla="*/ 1 w 12"/>
              <a:gd name="T27" fmla="*/ 3 h 27"/>
              <a:gd name="T28" fmla="*/ 1 w 12"/>
              <a:gd name="T29" fmla="*/ 3 h 27"/>
              <a:gd name="T30" fmla="*/ 5 w 12"/>
              <a:gd name="T31" fmla="*/ 0 h 27"/>
              <a:gd name="T32" fmla="*/ 1 w 12"/>
              <a:gd name="T33" fmla="*/ 3 h 27"/>
              <a:gd name="T34" fmla="*/ 5 w 12"/>
              <a:gd name="T35" fmla="*/ 0 h 27"/>
              <a:gd name="T36" fmla="*/ 5 w 12"/>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7">
                <a:moveTo>
                  <a:pt x="0" y="20"/>
                </a:moveTo>
                <a:cubicBezTo>
                  <a:pt x="3" y="24"/>
                  <a:pt x="7" y="27"/>
                  <a:pt x="12" y="27"/>
                </a:cubicBezTo>
                <a:cubicBezTo>
                  <a:pt x="7" y="27"/>
                  <a:pt x="3" y="24"/>
                  <a:pt x="0" y="20"/>
                </a:cubicBezTo>
                <a:moveTo>
                  <a:pt x="0" y="20"/>
                </a:moveTo>
                <a:cubicBezTo>
                  <a:pt x="0" y="20"/>
                  <a:pt x="0" y="20"/>
                  <a:pt x="0" y="20"/>
                </a:cubicBezTo>
                <a:cubicBezTo>
                  <a:pt x="0" y="20"/>
                  <a:pt x="0" y="20"/>
                  <a:pt x="0" y="20"/>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5" y="0"/>
                </a:moveTo>
                <a:cubicBezTo>
                  <a:pt x="3" y="1"/>
                  <a:pt x="2" y="2"/>
                  <a:pt x="1" y="3"/>
                </a:cubicBezTo>
                <a:cubicBezTo>
                  <a:pt x="2" y="2"/>
                  <a:pt x="3" y="1"/>
                  <a:pt x="5" y="0"/>
                </a:cubicBezTo>
                <a:cubicBezTo>
                  <a:pt x="5" y="0"/>
                  <a:pt x="5" y="0"/>
                  <a:pt x="5"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0" name="Freeform 154"/>
          <p:cNvSpPr>
            <a:spLocks noEditPoints="1"/>
          </p:cNvSpPr>
          <p:nvPr/>
        </p:nvSpPr>
        <p:spPr bwMode="auto">
          <a:xfrm>
            <a:off x="9949679" y="1740835"/>
            <a:ext cx="54287" cy="131540"/>
          </a:xfrm>
          <a:custGeom>
            <a:avLst/>
            <a:gdLst>
              <a:gd name="T0" fmla="*/ 0 w 5"/>
              <a:gd name="T1" fmla="*/ 12 h 12"/>
              <a:gd name="T2" fmla="*/ 0 w 5"/>
              <a:gd name="T3" fmla="*/ 12 h 12"/>
              <a:gd name="T4" fmla="*/ 0 w 5"/>
              <a:gd name="T5" fmla="*/ 12 h 12"/>
              <a:gd name="T6" fmla="*/ 0 w 5"/>
              <a:gd name="T7" fmla="*/ 12 h 12"/>
              <a:gd name="T8" fmla="*/ 0 w 5"/>
              <a:gd name="T9" fmla="*/ 12 h 12"/>
              <a:gd name="T10" fmla="*/ 0 w 5"/>
              <a:gd name="T11" fmla="*/ 12 h 12"/>
              <a:gd name="T12" fmla="*/ 0 w 5"/>
              <a:gd name="T13" fmla="*/ 12 h 12"/>
              <a:gd name="T14" fmla="*/ 0 w 5"/>
              <a:gd name="T15" fmla="*/ 12 h 12"/>
              <a:gd name="T16" fmla="*/ 0 w 5"/>
              <a:gd name="T17" fmla="*/ 12 h 12"/>
              <a:gd name="T18" fmla="*/ 0 w 5"/>
              <a:gd name="T19" fmla="*/ 12 h 12"/>
              <a:gd name="T20" fmla="*/ 0 w 5"/>
              <a:gd name="T21" fmla="*/ 12 h 12"/>
              <a:gd name="T22" fmla="*/ 0 w 5"/>
              <a:gd name="T23" fmla="*/ 12 h 12"/>
              <a:gd name="T24" fmla="*/ 0 w 5"/>
              <a:gd name="T25" fmla="*/ 12 h 12"/>
              <a:gd name="T26" fmla="*/ 0 w 5"/>
              <a:gd name="T27" fmla="*/ 12 h 12"/>
              <a:gd name="T28" fmla="*/ 0 w 5"/>
              <a:gd name="T29" fmla="*/ 12 h 12"/>
              <a:gd name="T30" fmla="*/ 5 w 5"/>
              <a:gd name="T31" fmla="*/ 0 h 12"/>
              <a:gd name="T32" fmla="*/ 5 w 5"/>
              <a:gd name="T33" fmla="*/ 0 h 12"/>
              <a:gd name="T34" fmla="*/ 0 w 5"/>
              <a:gd name="T35" fmla="*/ 12 h 12"/>
              <a:gd name="T36" fmla="*/ 5 w 5"/>
              <a:gd name="T37" fmla="*/ 0 h 12"/>
              <a:gd name="T38" fmla="*/ 5 w 5"/>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2">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5" y="0"/>
                </a:moveTo>
                <a:cubicBezTo>
                  <a:pt x="5" y="0"/>
                  <a:pt x="5" y="0"/>
                  <a:pt x="5" y="0"/>
                </a:cubicBezTo>
                <a:cubicBezTo>
                  <a:pt x="2" y="4"/>
                  <a:pt x="1" y="8"/>
                  <a:pt x="0" y="12"/>
                </a:cubicBezTo>
                <a:cubicBezTo>
                  <a:pt x="1" y="8"/>
                  <a:pt x="2" y="4"/>
                  <a:pt x="5" y="0"/>
                </a:cubicBezTo>
                <a:cubicBezTo>
                  <a:pt x="5" y="0"/>
                  <a:pt x="5" y="0"/>
                  <a:pt x="5"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1" name="Oval 142"/>
          <p:cNvSpPr/>
          <p:nvPr/>
        </p:nvSpPr>
        <p:spPr>
          <a:xfrm>
            <a:off x="5998692" y="4143247"/>
            <a:ext cx="1144813" cy="1144813"/>
          </a:xfrm>
          <a:prstGeom prst="ellipse">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2" name="Oval 143"/>
          <p:cNvSpPr/>
          <p:nvPr/>
        </p:nvSpPr>
        <p:spPr>
          <a:xfrm>
            <a:off x="5899485" y="3610589"/>
            <a:ext cx="488812" cy="488812"/>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3" name="Oval 144"/>
          <p:cNvSpPr/>
          <p:nvPr/>
        </p:nvSpPr>
        <p:spPr>
          <a:xfrm>
            <a:off x="7099273" y="3960302"/>
            <a:ext cx="478911" cy="478911"/>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4" name="Oval 145"/>
          <p:cNvSpPr/>
          <p:nvPr/>
        </p:nvSpPr>
        <p:spPr>
          <a:xfrm>
            <a:off x="6601049" y="3660229"/>
            <a:ext cx="424759" cy="424759"/>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5" name="Oval 97"/>
          <p:cNvSpPr>
            <a:spLocks noChangeArrowheads="1"/>
          </p:cNvSpPr>
          <p:nvPr/>
        </p:nvSpPr>
        <p:spPr bwMode="auto">
          <a:xfrm>
            <a:off x="5552088" y="1768377"/>
            <a:ext cx="1149195" cy="1134175"/>
          </a:xfrm>
          <a:prstGeom prst="ellipse">
            <a:avLst/>
          </a:pr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6" name="Oval 147"/>
          <p:cNvSpPr/>
          <p:nvPr/>
        </p:nvSpPr>
        <p:spPr>
          <a:xfrm>
            <a:off x="5617825" y="3067849"/>
            <a:ext cx="424759" cy="424759"/>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7" name="Oval 165"/>
          <p:cNvSpPr/>
          <p:nvPr/>
        </p:nvSpPr>
        <p:spPr>
          <a:xfrm>
            <a:off x="8576413" y="2921381"/>
            <a:ext cx="280136" cy="280136"/>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8" name="Oval 97"/>
          <p:cNvSpPr>
            <a:spLocks noChangeArrowheads="1"/>
          </p:cNvSpPr>
          <p:nvPr/>
        </p:nvSpPr>
        <p:spPr bwMode="auto">
          <a:xfrm>
            <a:off x="7315201" y="1092200"/>
            <a:ext cx="1427487" cy="1408832"/>
          </a:xfrm>
          <a:prstGeom prst="ellipse">
            <a:avLst/>
          </a:pr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9" name="Oval 97"/>
          <p:cNvSpPr>
            <a:spLocks noChangeArrowheads="1"/>
          </p:cNvSpPr>
          <p:nvPr/>
        </p:nvSpPr>
        <p:spPr bwMode="auto">
          <a:xfrm>
            <a:off x="8853439" y="603621"/>
            <a:ext cx="987667" cy="974759"/>
          </a:xfrm>
          <a:prstGeom prst="ellipse">
            <a:avLst/>
          </a:pr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30" name="Oval 97"/>
          <p:cNvSpPr>
            <a:spLocks noChangeArrowheads="1"/>
          </p:cNvSpPr>
          <p:nvPr/>
        </p:nvSpPr>
        <p:spPr bwMode="auto">
          <a:xfrm>
            <a:off x="10003964" y="1439282"/>
            <a:ext cx="987667" cy="974759"/>
          </a:xfrm>
          <a:prstGeom prst="ellipse">
            <a:avLst/>
          </a:pr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31" name="Oval 97"/>
          <p:cNvSpPr>
            <a:spLocks noChangeArrowheads="1"/>
          </p:cNvSpPr>
          <p:nvPr/>
        </p:nvSpPr>
        <p:spPr bwMode="auto">
          <a:xfrm>
            <a:off x="10253605" y="3613722"/>
            <a:ext cx="987667" cy="974759"/>
          </a:xfrm>
          <a:prstGeom prst="ellipse">
            <a:avLst/>
          </a:prstGeom>
          <a:solidFill>
            <a:srgbClr val="01D48F"/>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32" name="Freeform 60"/>
          <p:cNvSpPr>
            <a:spLocks noEditPoints="1"/>
          </p:cNvSpPr>
          <p:nvPr/>
        </p:nvSpPr>
        <p:spPr bwMode="auto">
          <a:xfrm>
            <a:off x="7699377" y="1533288"/>
            <a:ext cx="659131" cy="526656"/>
          </a:xfrm>
          <a:custGeom>
            <a:avLst/>
            <a:gdLst>
              <a:gd name="T0" fmla="*/ 22 w 516"/>
              <a:gd name="T1" fmla="*/ 348 h 412"/>
              <a:gd name="T2" fmla="*/ 0 w 516"/>
              <a:gd name="T3" fmla="*/ 296 h 412"/>
              <a:gd name="T4" fmla="*/ 142 w 516"/>
              <a:gd name="T5" fmla="*/ 274 h 412"/>
              <a:gd name="T6" fmla="*/ 349 w 516"/>
              <a:gd name="T7" fmla="*/ 160 h 412"/>
              <a:gd name="T8" fmla="*/ 391 w 516"/>
              <a:gd name="T9" fmla="*/ 221 h 412"/>
              <a:gd name="T10" fmla="*/ 427 w 516"/>
              <a:gd name="T11" fmla="*/ 273 h 412"/>
              <a:gd name="T12" fmla="*/ 398 w 516"/>
              <a:gd name="T13" fmla="*/ 331 h 412"/>
              <a:gd name="T14" fmla="*/ 349 w 516"/>
              <a:gd name="T15" fmla="*/ 338 h 412"/>
              <a:gd name="T16" fmla="*/ 327 w 516"/>
              <a:gd name="T17" fmla="*/ 360 h 412"/>
              <a:gd name="T18" fmla="*/ 295 w 516"/>
              <a:gd name="T19" fmla="*/ 336 h 412"/>
              <a:gd name="T20" fmla="*/ 255 w 516"/>
              <a:gd name="T21" fmla="*/ 307 h 412"/>
              <a:gd name="T22" fmla="*/ 249 w 516"/>
              <a:gd name="T23" fmla="*/ 270 h 412"/>
              <a:gd name="T24" fmla="*/ 287 w 516"/>
              <a:gd name="T25" fmla="*/ 291 h 412"/>
              <a:gd name="T26" fmla="*/ 305 w 516"/>
              <a:gd name="T27" fmla="*/ 306 h 412"/>
              <a:gd name="T28" fmla="*/ 327 w 516"/>
              <a:gd name="T29" fmla="*/ 246 h 412"/>
              <a:gd name="T30" fmla="*/ 272 w 516"/>
              <a:gd name="T31" fmla="*/ 235 h 412"/>
              <a:gd name="T32" fmla="*/ 251 w 516"/>
              <a:gd name="T33" fmla="*/ 187 h 412"/>
              <a:gd name="T34" fmla="*/ 286 w 516"/>
              <a:gd name="T35" fmla="*/ 133 h 412"/>
              <a:gd name="T36" fmla="*/ 327 w 516"/>
              <a:gd name="T37" fmla="*/ 109 h 412"/>
              <a:gd name="T38" fmla="*/ 349 w 516"/>
              <a:gd name="T39" fmla="*/ 129 h 412"/>
              <a:gd name="T40" fmla="*/ 414 w 516"/>
              <a:gd name="T41" fmla="*/ 151 h 412"/>
              <a:gd name="T42" fmla="*/ 387 w 516"/>
              <a:gd name="T43" fmla="*/ 190 h 412"/>
              <a:gd name="T44" fmla="*/ 380 w 516"/>
              <a:gd name="T45" fmla="*/ 165 h 412"/>
              <a:gd name="T46" fmla="*/ 349 w 516"/>
              <a:gd name="T47" fmla="*/ 160 h 412"/>
              <a:gd name="T48" fmla="*/ 321 w 516"/>
              <a:gd name="T49" fmla="*/ 160 h 412"/>
              <a:gd name="T50" fmla="*/ 291 w 516"/>
              <a:gd name="T51" fmla="*/ 169 h 412"/>
              <a:gd name="T52" fmla="*/ 297 w 516"/>
              <a:gd name="T53" fmla="*/ 209 h 412"/>
              <a:gd name="T54" fmla="*/ 327 w 516"/>
              <a:gd name="T55" fmla="*/ 160 h 412"/>
              <a:gd name="T56" fmla="*/ 349 w 516"/>
              <a:gd name="T57" fmla="*/ 308 h 412"/>
              <a:gd name="T58" fmla="*/ 383 w 516"/>
              <a:gd name="T59" fmla="*/ 301 h 412"/>
              <a:gd name="T60" fmla="*/ 386 w 516"/>
              <a:gd name="T61" fmla="*/ 257 h 412"/>
              <a:gd name="T62" fmla="*/ 349 w 516"/>
              <a:gd name="T63" fmla="*/ 246 h 412"/>
              <a:gd name="T64" fmla="*/ 442 w 516"/>
              <a:gd name="T65" fmla="*/ 339 h 412"/>
              <a:gd name="T66" fmla="*/ 442 w 516"/>
              <a:gd name="T67" fmla="*/ 131 h 412"/>
              <a:gd name="T68" fmla="*/ 234 w 516"/>
              <a:gd name="T69" fmla="*/ 131 h 412"/>
              <a:gd name="T70" fmla="*/ 234 w 516"/>
              <a:gd name="T71" fmla="*/ 339 h 412"/>
              <a:gd name="T72" fmla="*/ 464 w 516"/>
              <a:gd name="T73" fmla="*/ 360 h 412"/>
              <a:gd name="T74" fmla="*/ 464 w 516"/>
              <a:gd name="T75" fmla="*/ 109 h 412"/>
              <a:gd name="T76" fmla="*/ 213 w 516"/>
              <a:gd name="T77" fmla="*/ 109 h 412"/>
              <a:gd name="T78" fmla="*/ 213 w 516"/>
              <a:gd name="T79" fmla="*/ 360 h 412"/>
              <a:gd name="T80" fmla="*/ 464 w 516"/>
              <a:gd name="T81" fmla="*/ 360 h 412"/>
              <a:gd name="T82" fmla="*/ 22 w 516"/>
              <a:gd name="T83" fmla="*/ 73 h 412"/>
              <a:gd name="T84" fmla="*/ 0 w 516"/>
              <a:gd name="T85" fmla="*/ 22 h 412"/>
              <a:gd name="T86" fmla="*/ 322 w 516"/>
              <a:gd name="T87" fmla="*/ 0 h 412"/>
              <a:gd name="T88" fmla="*/ 344 w 516"/>
              <a:gd name="T89" fmla="*/ 34 h 412"/>
              <a:gd name="T90" fmla="*/ 219 w 516"/>
              <a:gd name="T91" fmla="*/ 73 h 412"/>
              <a:gd name="T92" fmla="*/ 22 w 516"/>
              <a:gd name="T93" fmla="*/ 165 h 412"/>
              <a:gd name="T94" fmla="*/ 0 w 516"/>
              <a:gd name="T95" fmla="*/ 113 h 412"/>
              <a:gd name="T96" fmla="*/ 198 w 516"/>
              <a:gd name="T97" fmla="*/ 91 h 412"/>
              <a:gd name="T98" fmla="*/ 139 w 516"/>
              <a:gd name="T99" fmla="*/ 256 h 412"/>
              <a:gd name="T100" fmla="*/ 0 w 516"/>
              <a:gd name="T101" fmla="*/ 234 h 412"/>
              <a:gd name="T102" fmla="*/ 22 w 516"/>
              <a:gd name="T103" fmla="*/ 183 h 412"/>
              <a:gd name="T104" fmla="*/ 138 w 516"/>
              <a:gd name="T105" fmla="*/ 23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 h="412">
                <a:moveTo>
                  <a:pt x="172" y="348"/>
                </a:moveTo>
                <a:cubicBezTo>
                  <a:pt x="22" y="348"/>
                  <a:pt x="22" y="348"/>
                  <a:pt x="22" y="348"/>
                </a:cubicBezTo>
                <a:cubicBezTo>
                  <a:pt x="10" y="348"/>
                  <a:pt x="0" y="338"/>
                  <a:pt x="0" y="326"/>
                </a:cubicBezTo>
                <a:cubicBezTo>
                  <a:pt x="0" y="296"/>
                  <a:pt x="0" y="296"/>
                  <a:pt x="0" y="296"/>
                </a:cubicBezTo>
                <a:cubicBezTo>
                  <a:pt x="0" y="284"/>
                  <a:pt x="10" y="274"/>
                  <a:pt x="22" y="274"/>
                </a:cubicBezTo>
                <a:cubicBezTo>
                  <a:pt x="142" y="274"/>
                  <a:pt x="142" y="274"/>
                  <a:pt x="142" y="274"/>
                </a:cubicBezTo>
                <a:cubicBezTo>
                  <a:pt x="147" y="301"/>
                  <a:pt x="158" y="326"/>
                  <a:pt x="172" y="348"/>
                </a:cubicBezTo>
                <a:close/>
                <a:moveTo>
                  <a:pt x="349" y="160"/>
                </a:moveTo>
                <a:cubicBezTo>
                  <a:pt x="349" y="216"/>
                  <a:pt x="349" y="216"/>
                  <a:pt x="349" y="216"/>
                </a:cubicBezTo>
                <a:cubicBezTo>
                  <a:pt x="367" y="217"/>
                  <a:pt x="381" y="219"/>
                  <a:pt x="391" y="221"/>
                </a:cubicBezTo>
                <a:cubicBezTo>
                  <a:pt x="402" y="224"/>
                  <a:pt x="411" y="229"/>
                  <a:pt x="417" y="237"/>
                </a:cubicBezTo>
                <a:cubicBezTo>
                  <a:pt x="424" y="245"/>
                  <a:pt x="427" y="257"/>
                  <a:pt x="427" y="273"/>
                </a:cubicBezTo>
                <a:cubicBezTo>
                  <a:pt x="427" y="289"/>
                  <a:pt x="425" y="302"/>
                  <a:pt x="420" y="311"/>
                </a:cubicBezTo>
                <a:cubicBezTo>
                  <a:pt x="415" y="321"/>
                  <a:pt x="408" y="327"/>
                  <a:pt x="398" y="331"/>
                </a:cubicBezTo>
                <a:cubicBezTo>
                  <a:pt x="388" y="335"/>
                  <a:pt x="374" y="338"/>
                  <a:pt x="356" y="338"/>
                </a:cubicBezTo>
                <a:cubicBezTo>
                  <a:pt x="349" y="338"/>
                  <a:pt x="349" y="338"/>
                  <a:pt x="349" y="338"/>
                </a:cubicBezTo>
                <a:cubicBezTo>
                  <a:pt x="349" y="360"/>
                  <a:pt x="349" y="360"/>
                  <a:pt x="349" y="360"/>
                </a:cubicBezTo>
                <a:cubicBezTo>
                  <a:pt x="327" y="360"/>
                  <a:pt x="327" y="360"/>
                  <a:pt x="327" y="360"/>
                </a:cubicBezTo>
                <a:cubicBezTo>
                  <a:pt x="327" y="338"/>
                  <a:pt x="327" y="338"/>
                  <a:pt x="327" y="338"/>
                </a:cubicBezTo>
                <a:cubicBezTo>
                  <a:pt x="315" y="338"/>
                  <a:pt x="304" y="337"/>
                  <a:pt x="295" y="336"/>
                </a:cubicBezTo>
                <a:cubicBezTo>
                  <a:pt x="286" y="334"/>
                  <a:pt x="278" y="331"/>
                  <a:pt x="271" y="326"/>
                </a:cubicBezTo>
                <a:cubicBezTo>
                  <a:pt x="264" y="322"/>
                  <a:pt x="259" y="316"/>
                  <a:pt x="255" y="307"/>
                </a:cubicBezTo>
                <a:cubicBezTo>
                  <a:pt x="251" y="299"/>
                  <a:pt x="249" y="289"/>
                  <a:pt x="249" y="278"/>
                </a:cubicBezTo>
                <a:cubicBezTo>
                  <a:pt x="249" y="270"/>
                  <a:pt x="249" y="270"/>
                  <a:pt x="249" y="270"/>
                </a:cubicBezTo>
                <a:cubicBezTo>
                  <a:pt x="285" y="270"/>
                  <a:pt x="285" y="270"/>
                  <a:pt x="285" y="270"/>
                </a:cubicBezTo>
                <a:cubicBezTo>
                  <a:pt x="285" y="279"/>
                  <a:pt x="285" y="286"/>
                  <a:pt x="287" y="291"/>
                </a:cubicBezTo>
                <a:cubicBezTo>
                  <a:pt x="288" y="296"/>
                  <a:pt x="291" y="299"/>
                  <a:pt x="294" y="301"/>
                </a:cubicBezTo>
                <a:cubicBezTo>
                  <a:pt x="297" y="304"/>
                  <a:pt x="301" y="305"/>
                  <a:pt x="305" y="306"/>
                </a:cubicBezTo>
                <a:cubicBezTo>
                  <a:pt x="309" y="306"/>
                  <a:pt x="316" y="307"/>
                  <a:pt x="327" y="308"/>
                </a:cubicBezTo>
                <a:cubicBezTo>
                  <a:pt x="327" y="246"/>
                  <a:pt x="327" y="246"/>
                  <a:pt x="327" y="246"/>
                </a:cubicBezTo>
                <a:cubicBezTo>
                  <a:pt x="313" y="245"/>
                  <a:pt x="302" y="244"/>
                  <a:pt x="294" y="243"/>
                </a:cubicBezTo>
                <a:cubicBezTo>
                  <a:pt x="286" y="241"/>
                  <a:pt x="278" y="239"/>
                  <a:pt x="272" y="235"/>
                </a:cubicBezTo>
                <a:cubicBezTo>
                  <a:pt x="265" y="231"/>
                  <a:pt x="260" y="225"/>
                  <a:pt x="257" y="217"/>
                </a:cubicBezTo>
                <a:cubicBezTo>
                  <a:pt x="253" y="210"/>
                  <a:pt x="251" y="199"/>
                  <a:pt x="251" y="187"/>
                </a:cubicBezTo>
                <a:cubicBezTo>
                  <a:pt x="251" y="171"/>
                  <a:pt x="255" y="159"/>
                  <a:pt x="261" y="150"/>
                </a:cubicBezTo>
                <a:cubicBezTo>
                  <a:pt x="267" y="142"/>
                  <a:pt x="276" y="136"/>
                  <a:pt x="286" y="133"/>
                </a:cubicBezTo>
                <a:cubicBezTo>
                  <a:pt x="297" y="130"/>
                  <a:pt x="311" y="129"/>
                  <a:pt x="327" y="129"/>
                </a:cubicBezTo>
                <a:cubicBezTo>
                  <a:pt x="327" y="109"/>
                  <a:pt x="327" y="109"/>
                  <a:pt x="327" y="109"/>
                </a:cubicBezTo>
                <a:cubicBezTo>
                  <a:pt x="349" y="109"/>
                  <a:pt x="349" y="109"/>
                  <a:pt x="349" y="109"/>
                </a:cubicBezTo>
                <a:cubicBezTo>
                  <a:pt x="349" y="129"/>
                  <a:pt x="349" y="129"/>
                  <a:pt x="349" y="129"/>
                </a:cubicBezTo>
                <a:cubicBezTo>
                  <a:pt x="367" y="129"/>
                  <a:pt x="381" y="131"/>
                  <a:pt x="391" y="134"/>
                </a:cubicBezTo>
                <a:cubicBezTo>
                  <a:pt x="401" y="137"/>
                  <a:pt x="409" y="142"/>
                  <a:pt x="414" y="151"/>
                </a:cubicBezTo>
                <a:cubicBezTo>
                  <a:pt x="420" y="160"/>
                  <a:pt x="422" y="172"/>
                  <a:pt x="422" y="190"/>
                </a:cubicBezTo>
                <a:cubicBezTo>
                  <a:pt x="387" y="190"/>
                  <a:pt x="387" y="190"/>
                  <a:pt x="387" y="190"/>
                </a:cubicBezTo>
                <a:cubicBezTo>
                  <a:pt x="387" y="189"/>
                  <a:pt x="387" y="187"/>
                  <a:pt x="387" y="186"/>
                </a:cubicBezTo>
                <a:cubicBezTo>
                  <a:pt x="387" y="175"/>
                  <a:pt x="385" y="169"/>
                  <a:pt x="380" y="165"/>
                </a:cubicBezTo>
                <a:cubicBezTo>
                  <a:pt x="376" y="162"/>
                  <a:pt x="369" y="160"/>
                  <a:pt x="358" y="160"/>
                </a:cubicBezTo>
                <a:cubicBezTo>
                  <a:pt x="349" y="160"/>
                  <a:pt x="349" y="160"/>
                  <a:pt x="349" y="160"/>
                </a:cubicBezTo>
                <a:close/>
                <a:moveTo>
                  <a:pt x="327" y="160"/>
                </a:moveTo>
                <a:cubicBezTo>
                  <a:pt x="321" y="160"/>
                  <a:pt x="321" y="160"/>
                  <a:pt x="321" y="160"/>
                </a:cubicBezTo>
                <a:cubicBezTo>
                  <a:pt x="313" y="160"/>
                  <a:pt x="307" y="161"/>
                  <a:pt x="302" y="162"/>
                </a:cubicBezTo>
                <a:cubicBezTo>
                  <a:pt x="298" y="163"/>
                  <a:pt x="294" y="165"/>
                  <a:pt x="291" y="169"/>
                </a:cubicBezTo>
                <a:cubicBezTo>
                  <a:pt x="289" y="172"/>
                  <a:pt x="287" y="178"/>
                  <a:pt x="287" y="186"/>
                </a:cubicBezTo>
                <a:cubicBezTo>
                  <a:pt x="287" y="197"/>
                  <a:pt x="291" y="205"/>
                  <a:pt x="297" y="209"/>
                </a:cubicBezTo>
                <a:cubicBezTo>
                  <a:pt x="304" y="213"/>
                  <a:pt x="314" y="216"/>
                  <a:pt x="327" y="216"/>
                </a:cubicBezTo>
                <a:cubicBezTo>
                  <a:pt x="327" y="160"/>
                  <a:pt x="327" y="160"/>
                  <a:pt x="327" y="160"/>
                </a:cubicBezTo>
                <a:close/>
                <a:moveTo>
                  <a:pt x="349" y="246"/>
                </a:moveTo>
                <a:cubicBezTo>
                  <a:pt x="349" y="308"/>
                  <a:pt x="349" y="308"/>
                  <a:pt x="349" y="308"/>
                </a:cubicBezTo>
                <a:cubicBezTo>
                  <a:pt x="356" y="308"/>
                  <a:pt x="356" y="308"/>
                  <a:pt x="356" y="308"/>
                </a:cubicBezTo>
                <a:cubicBezTo>
                  <a:pt x="368" y="308"/>
                  <a:pt x="377" y="305"/>
                  <a:pt x="383" y="301"/>
                </a:cubicBezTo>
                <a:cubicBezTo>
                  <a:pt x="388" y="297"/>
                  <a:pt x="391" y="289"/>
                  <a:pt x="391" y="277"/>
                </a:cubicBezTo>
                <a:cubicBezTo>
                  <a:pt x="391" y="268"/>
                  <a:pt x="390" y="262"/>
                  <a:pt x="386" y="257"/>
                </a:cubicBezTo>
                <a:cubicBezTo>
                  <a:pt x="383" y="253"/>
                  <a:pt x="379" y="250"/>
                  <a:pt x="374" y="249"/>
                </a:cubicBezTo>
                <a:cubicBezTo>
                  <a:pt x="369" y="248"/>
                  <a:pt x="361" y="247"/>
                  <a:pt x="349" y="246"/>
                </a:cubicBezTo>
                <a:close/>
                <a:moveTo>
                  <a:pt x="338" y="382"/>
                </a:moveTo>
                <a:cubicBezTo>
                  <a:pt x="379" y="382"/>
                  <a:pt x="415" y="365"/>
                  <a:pt x="442" y="339"/>
                </a:cubicBezTo>
                <a:cubicBezTo>
                  <a:pt x="469" y="312"/>
                  <a:pt x="485" y="275"/>
                  <a:pt x="485" y="235"/>
                </a:cubicBezTo>
                <a:cubicBezTo>
                  <a:pt x="485" y="194"/>
                  <a:pt x="469" y="157"/>
                  <a:pt x="442" y="131"/>
                </a:cubicBezTo>
                <a:cubicBezTo>
                  <a:pt x="415" y="104"/>
                  <a:pt x="379" y="88"/>
                  <a:pt x="338" y="88"/>
                </a:cubicBezTo>
                <a:cubicBezTo>
                  <a:pt x="298" y="88"/>
                  <a:pt x="261" y="104"/>
                  <a:pt x="234" y="131"/>
                </a:cubicBezTo>
                <a:cubicBezTo>
                  <a:pt x="208" y="157"/>
                  <a:pt x="191" y="194"/>
                  <a:pt x="191" y="235"/>
                </a:cubicBezTo>
                <a:cubicBezTo>
                  <a:pt x="191" y="275"/>
                  <a:pt x="208" y="312"/>
                  <a:pt x="234" y="339"/>
                </a:cubicBezTo>
                <a:cubicBezTo>
                  <a:pt x="261" y="365"/>
                  <a:pt x="298" y="382"/>
                  <a:pt x="338" y="382"/>
                </a:cubicBezTo>
                <a:close/>
                <a:moveTo>
                  <a:pt x="464" y="360"/>
                </a:moveTo>
                <a:cubicBezTo>
                  <a:pt x="496" y="328"/>
                  <a:pt x="516" y="284"/>
                  <a:pt x="516" y="235"/>
                </a:cubicBezTo>
                <a:cubicBezTo>
                  <a:pt x="516" y="186"/>
                  <a:pt x="496" y="141"/>
                  <a:pt x="464" y="109"/>
                </a:cubicBezTo>
                <a:cubicBezTo>
                  <a:pt x="432" y="77"/>
                  <a:pt x="387" y="57"/>
                  <a:pt x="338" y="57"/>
                </a:cubicBezTo>
                <a:cubicBezTo>
                  <a:pt x="289" y="57"/>
                  <a:pt x="245" y="77"/>
                  <a:pt x="213" y="109"/>
                </a:cubicBezTo>
                <a:cubicBezTo>
                  <a:pt x="181" y="141"/>
                  <a:pt x="161" y="186"/>
                  <a:pt x="161" y="235"/>
                </a:cubicBezTo>
                <a:cubicBezTo>
                  <a:pt x="161" y="284"/>
                  <a:pt x="181" y="328"/>
                  <a:pt x="213" y="360"/>
                </a:cubicBezTo>
                <a:cubicBezTo>
                  <a:pt x="245" y="392"/>
                  <a:pt x="289" y="412"/>
                  <a:pt x="338" y="412"/>
                </a:cubicBezTo>
                <a:cubicBezTo>
                  <a:pt x="387" y="412"/>
                  <a:pt x="432" y="392"/>
                  <a:pt x="464" y="360"/>
                </a:cubicBezTo>
                <a:close/>
                <a:moveTo>
                  <a:pt x="219" y="73"/>
                </a:moveTo>
                <a:cubicBezTo>
                  <a:pt x="22" y="73"/>
                  <a:pt x="22" y="73"/>
                  <a:pt x="22" y="73"/>
                </a:cubicBezTo>
                <a:cubicBezTo>
                  <a:pt x="10" y="73"/>
                  <a:pt x="0" y="63"/>
                  <a:pt x="0" y="51"/>
                </a:cubicBezTo>
                <a:cubicBezTo>
                  <a:pt x="0" y="22"/>
                  <a:pt x="0" y="22"/>
                  <a:pt x="0" y="22"/>
                </a:cubicBezTo>
                <a:cubicBezTo>
                  <a:pt x="0" y="10"/>
                  <a:pt x="10" y="0"/>
                  <a:pt x="22" y="0"/>
                </a:cubicBezTo>
                <a:cubicBezTo>
                  <a:pt x="322" y="0"/>
                  <a:pt x="322" y="0"/>
                  <a:pt x="322" y="0"/>
                </a:cubicBezTo>
                <a:cubicBezTo>
                  <a:pt x="334" y="0"/>
                  <a:pt x="344" y="10"/>
                  <a:pt x="344" y="22"/>
                </a:cubicBezTo>
                <a:cubicBezTo>
                  <a:pt x="344" y="34"/>
                  <a:pt x="344" y="34"/>
                  <a:pt x="344" y="34"/>
                </a:cubicBezTo>
                <a:cubicBezTo>
                  <a:pt x="342" y="34"/>
                  <a:pt x="340" y="34"/>
                  <a:pt x="338" y="34"/>
                </a:cubicBezTo>
                <a:cubicBezTo>
                  <a:pt x="294" y="34"/>
                  <a:pt x="253" y="49"/>
                  <a:pt x="219" y="73"/>
                </a:cubicBezTo>
                <a:close/>
                <a:moveTo>
                  <a:pt x="150" y="165"/>
                </a:moveTo>
                <a:cubicBezTo>
                  <a:pt x="22" y="165"/>
                  <a:pt x="22" y="165"/>
                  <a:pt x="22" y="165"/>
                </a:cubicBezTo>
                <a:cubicBezTo>
                  <a:pt x="10" y="165"/>
                  <a:pt x="0" y="155"/>
                  <a:pt x="0" y="143"/>
                </a:cubicBezTo>
                <a:cubicBezTo>
                  <a:pt x="0" y="113"/>
                  <a:pt x="0" y="113"/>
                  <a:pt x="0" y="113"/>
                </a:cubicBezTo>
                <a:cubicBezTo>
                  <a:pt x="0" y="101"/>
                  <a:pt x="10" y="91"/>
                  <a:pt x="22" y="91"/>
                </a:cubicBezTo>
                <a:cubicBezTo>
                  <a:pt x="198" y="91"/>
                  <a:pt x="198" y="91"/>
                  <a:pt x="198" y="91"/>
                </a:cubicBezTo>
                <a:cubicBezTo>
                  <a:pt x="177" y="112"/>
                  <a:pt x="161" y="137"/>
                  <a:pt x="150" y="165"/>
                </a:cubicBezTo>
                <a:close/>
                <a:moveTo>
                  <a:pt x="139" y="256"/>
                </a:moveTo>
                <a:cubicBezTo>
                  <a:pt x="22" y="256"/>
                  <a:pt x="22" y="256"/>
                  <a:pt x="22" y="256"/>
                </a:cubicBezTo>
                <a:cubicBezTo>
                  <a:pt x="10" y="256"/>
                  <a:pt x="0" y="246"/>
                  <a:pt x="0" y="234"/>
                </a:cubicBezTo>
                <a:cubicBezTo>
                  <a:pt x="0" y="205"/>
                  <a:pt x="0" y="205"/>
                  <a:pt x="0" y="205"/>
                </a:cubicBezTo>
                <a:cubicBezTo>
                  <a:pt x="0" y="193"/>
                  <a:pt x="10" y="183"/>
                  <a:pt x="22" y="183"/>
                </a:cubicBezTo>
                <a:cubicBezTo>
                  <a:pt x="144" y="183"/>
                  <a:pt x="144" y="183"/>
                  <a:pt x="144" y="183"/>
                </a:cubicBezTo>
                <a:cubicBezTo>
                  <a:pt x="140" y="199"/>
                  <a:pt x="138" y="217"/>
                  <a:pt x="138" y="235"/>
                </a:cubicBezTo>
                <a:cubicBezTo>
                  <a:pt x="138" y="242"/>
                  <a:pt x="138" y="249"/>
                  <a:pt x="139" y="256"/>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nvGrpSpPr>
          <p:cNvPr id="133" name="Group 61"/>
          <p:cNvGrpSpPr/>
          <p:nvPr/>
        </p:nvGrpSpPr>
        <p:grpSpPr>
          <a:xfrm>
            <a:off x="6358848" y="4533261"/>
            <a:ext cx="484400" cy="349823"/>
            <a:chOff x="5197475" y="3336925"/>
            <a:chExt cx="1954213" cy="1411288"/>
          </a:xfrm>
          <a:solidFill>
            <a:schemeClr val="bg1"/>
          </a:solidFill>
        </p:grpSpPr>
        <p:sp>
          <p:nvSpPr>
            <p:cNvPr id="134" name="Freeform 63"/>
            <p:cNvSpPr>
              <a:spLocks noEditPoints="1"/>
            </p:cNvSpPr>
            <p:nvPr/>
          </p:nvSpPr>
          <p:spPr bwMode="auto">
            <a:xfrm>
              <a:off x="5197475" y="3336925"/>
              <a:ext cx="1590675" cy="1411288"/>
            </a:xfrm>
            <a:custGeom>
              <a:avLst/>
              <a:gdLst>
                <a:gd name="T0" fmla="*/ 410 w 424"/>
                <a:gd name="T1" fmla="*/ 0 h 376"/>
                <a:gd name="T2" fmla="*/ 13 w 424"/>
                <a:gd name="T3" fmla="*/ 0 h 376"/>
                <a:gd name="T4" fmla="*/ 0 w 424"/>
                <a:gd name="T5" fmla="*/ 13 h 376"/>
                <a:gd name="T6" fmla="*/ 0 w 424"/>
                <a:gd name="T7" fmla="*/ 363 h 376"/>
                <a:gd name="T8" fmla="*/ 13 w 424"/>
                <a:gd name="T9" fmla="*/ 376 h 376"/>
                <a:gd name="T10" fmla="*/ 410 w 424"/>
                <a:gd name="T11" fmla="*/ 376 h 376"/>
                <a:gd name="T12" fmla="*/ 424 w 424"/>
                <a:gd name="T13" fmla="*/ 363 h 376"/>
                <a:gd name="T14" fmla="*/ 424 w 424"/>
                <a:gd name="T15" fmla="*/ 13 h 376"/>
                <a:gd name="T16" fmla="*/ 410 w 424"/>
                <a:gd name="T17" fmla="*/ 0 h 376"/>
                <a:gd name="T18" fmla="*/ 326 w 424"/>
                <a:gd name="T19" fmla="*/ 29 h 376"/>
                <a:gd name="T20" fmla="*/ 344 w 424"/>
                <a:gd name="T21" fmla="*/ 47 h 376"/>
                <a:gd name="T22" fmla="*/ 326 w 424"/>
                <a:gd name="T23" fmla="*/ 65 h 376"/>
                <a:gd name="T24" fmla="*/ 308 w 424"/>
                <a:gd name="T25" fmla="*/ 47 h 376"/>
                <a:gd name="T26" fmla="*/ 326 w 424"/>
                <a:gd name="T27" fmla="*/ 29 h 376"/>
                <a:gd name="T28" fmla="*/ 273 w 424"/>
                <a:gd name="T29" fmla="*/ 29 h 376"/>
                <a:gd name="T30" fmla="*/ 291 w 424"/>
                <a:gd name="T31" fmla="*/ 47 h 376"/>
                <a:gd name="T32" fmla="*/ 273 w 424"/>
                <a:gd name="T33" fmla="*/ 65 h 376"/>
                <a:gd name="T34" fmla="*/ 255 w 424"/>
                <a:gd name="T35" fmla="*/ 47 h 376"/>
                <a:gd name="T36" fmla="*/ 273 w 424"/>
                <a:gd name="T37" fmla="*/ 29 h 376"/>
                <a:gd name="T38" fmla="*/ 397 w 424"/>
                <a:gd name="T39" fmla="*/ 349 h 376"/>
                <a:gd name="T40" fmla="*/ 27 w 424"/>
                <a:gd name="T41" fmla="*/ 349 h 376"/>
                <a:gd name="T42" fmla="*/ 27 w 424"/>
                <a:gd name="T43" fmla="*/ 94 h 376"/>
                <a:gd name="T44" fmla="*/ 397 w 424"/>
                <a:gd name="T45" fmla="*/ 94 h 376"/>
                <a:gd name="T46" fmla="*/ 397 w 424"/>
                <a:gd name="T47" fmla="*/ 349 h 376"/>
                <a:gd name="T48" fmla="*/ 379 w 424"/>
                <a:gd name="T49" fmla="*/ 65 h 376"/>
                <a:gd name="T50" fmla="*/ 361 w 424"/>
                <a:gd name="T51" fmla="*/ 47 h 376"/>
                <a:gd name="T52" fmla="*/ 379 w 424"/>
                <a:gd name="T53" fmla="*/ 29 h 376"/>
                <a:gd name="T54" fmla="*/ 397 w 424"/>
                <a:gd name="T55" fmla="*/ 47 h 376"/>
                <a:gd name="T56" fmla="*/ 379 w 424"/>
                <a:gd name="T57" fmla="*/ 6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4" h="376">
                  <a:moveTo>
                    <a:pt x="410" y="0"/>
                  </a:moveTo>
                  <a:cubicBezTo>
                    <a:pt x="13" y="0"/>
                    <a:pt x="13" y="0"/>
                    <a:pt x="13" y="0"/>
                  </a:cubicBezTo>
                  <a:cubicBezTo>
                    <a:pt x="6" y="0"/>
                    <a:pt x="0" y="6"/>
                    <a:pt x="0" y="13"/>
                  </a:cubicBezTo>
                  <a:cubicBezTo>
                    <a:pt x="0" y="363"/>
                    <a:pt x="0" y="363"/>
                    <a:pt x="0" y="363"/>
                  </a:cubicBezTo>
                  <a:cubicBezTo>
                    <a:pt x="0" y="370"/>
                    <a:pt x="6" y="376"/>
                    <a:pt x="13" y="376"/>
                  </a:cubicBezTo>
                  <a:cubicBezTo>
                    <a:pt x="410" y="376"/>
                    <a:pt x="410" y="376"/>
                    <a:pt x="410" y="376"/>
                  </a:cubicBezTo>
                  <a:cubicBezTo>
                    <a:pt x="417" y="376"/>
                    <a:pt x="424" y="370"/>
                    <a:pt x="424" y="363"/>
                  </a:cubicBezTo>
                  <a:cubicBezTo>
                    <a:pt x="424" y="13"/>
                    <a:pt x="424" y="13"/>
                    <a:pt x="424" y="13"/>
                  </a:cubicBezTo>
                  <a:cubicBezTo>
                    <a:pt x="424" y="6"/>
                    <a:pt x="417" y="0"/>
                    <a:pt x="410" y="0"/>
                  </a:cubicBezTo>
                  <a:close/>
                  <a:moveTo>
                    <a:pt x="326" y="29"/>
                  </a:moveTo>
                  <a:cubicBezTo>
                    <a:pt x="336" y="29"/>
                    <a:pt x="344" y="37"/>
                    <a:pt x="344" y="47"/>
                  </a:cubicBezTo>
                  <a:cubicBezTo>
                    <a:pt x="344" y="57"/>
                    <a:pt x="336" y="65"/>
                    <a:pt x="326" y="65"/>
                  </a:cubicBezTo>
                  <a:cubicBezTo>
                    <a:pt x="316" y="65"/>
                    <a:pt x="308" y="57"/>
                    <a:pt x="308" y="47"/>
                  </a:cubicBezTo>
                  <a:cubicBezTo>
                    <a:pt x="308" y="37"/>
                    <a:pt x="316" y="29"/>
                    <a:pt x="326" y="29"/>
                  </a:cubicBezTo>
                  <a:close/>
                  <a:moveTo>
                    <a:pt x="273" y="29"/>
                  </a:moveTo>
                  <a:cubicBezTo>
                    <a:pt x="283" y="29"/>
                    <a:pt x="291" y="37"/>
                    <a:pt x="291" y="47"/>
                  </a:cubicBezTo>
                  <a:cubicBezTo>
                    <a:pt x="291" y="57"/>
                    <a:pt x="283" y="65"/>
                    <a:pt x="273" y="65"/>
                  </a:cubicBezTo>
                  <a:cubicBezTo>
                    <a:pt x="263" y="65"/>
                    <a:pt x="255" y="57"/>
                    <a:pt x="255" y="47"/>
                  </a:cubicBezTo>
                  <a:cubicBezTo>
                    <a:pt x="255" y="37"/>
                    <a:pt x="263" y="29"/>
                    <a:pt x="273" y="29"/>
                  </a:cubicBezTo>
                  <a:close/>
                  <a:moveTo>
                    <a:pt x="397" y="349"/>
                  </a:moveTo>
                  <a:cubicBezTo>
                    <a:pt x="27" y="349"/>
                    <a:pt x="27" y="349"/>
                    <a:pt x="27" y="349"/>
                  </a:cubicBezTo>
                  <a:cubicBezTo>
                    <a:pt x="27" y="94"/>
                    <a:pt x="27" y="94"/>
                    <a:pt x="27" y="94"/>
                  </a:cubicBezTo>
                  <a:cubicBezTo>
                    <a:pt x="397" y="94"/>
                    <a:pt x="397" y="94"/>
                    <a:pt x="397" y="94"/>
                  </a:cubicBezTo>
                  <a:lnTo>
                    <a:pt x="397" y="349"/>
                  </a:lnTo>
                  <a:close/>
                  <a:moveTo>
                    <a:pt x="379" y="65"/>
                  </a:moveTo>
                  <a:cubicBezTo>
                    <a:pt x="369" y="65"/>
                    <a:pt x="361" y="57"/>
                    <a:pt x="361" y="47"/>
                  </a:cubicBezTo>
                  <a:cubicBezTo>
                    <a:pt x="361" y="37"/>
                    <a:pt x="369" y="29"/>
                    <a:pt x="379" y="29"/>
                  </a:cubicBezTo>
                  <a:cubicBezTo>
                    <a:pt x="389" y="29"/>
                    <a:pt x="397" y="37"/>
                    <a:pt x="397" y="47"/>
                  </a:cubicBezTo>
                  <a:cubicBezTo>
                    <a:pt x="397" y="57"/>
                    <a:pt x="389" y="65"/>
                    <a:pt x="37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5" name="Freeform 64"/>
            <p:cNvSpPr>
              <a:spLocks/>
            </p:cNvSpPr>
            <p:nvPr/>
          </p:nvSpPr>
          <p:spPr bwMode="auto">
            <a:xfrm>
              <a:off x="6278563" y="4289425"/>
              <a:ext cx="149225" cy="150813"/>
            </a:xfrm>
            <a:custGeom>
              <a:avLst/>
              <a:gdLst>
                <a:gd name="T0" fmla="*/ 28 w 94"/>
                <a:gd name="T1" fmla="*/ 0 h 95"/>
                <a:gd name="T2" fmla="*/ 26 w 94"/>
                <a:gd name="T3" fmla="*/ 7 h 95"/>
                <a:gd name="T4" fmla="*/ 0 w 94"/>
                <a:gd name="T5" fmla="*/ 95 h 95"/>
                <a:gd name="T6" fmla="*/ 87 w 94"/>
                <a:gd name="T7" fmla="*/ 69 h 95"/>
                <a:gd name="T8" fmla="*/ 94 w 94"/>
                <a:gd name="T9" fmla="*/ 67 h 95"/>
                <a:gd name="T10" fmla="*/ 28 w 94"/>
                <a:gd name="T11" fmla="*/ 0 h 95"/>
              </a:gdLst>
              <a:ahLst/>
              <a:cxnLst>
                <a:cxn ang="0">
                  <a:pos x="T0" y="T1"/>
                </a:cxn>
                <a:cxn ang="0">
                  <a:pos x="T2" y="T3"/>
                </a:cxn>
                <a:cxn ang="0">
                  <a:pos x="T4" y="T5"/>
                </a:cxn>
                <a:cxn ang="0">
                  <a:pos x="T6" y="T7"/>
                </a:cxn>
                <a:cxn ang="0">
                  <a:pos x="T8" y="T9"/>
                </a:cxn>
                <a:cxn ang="0">
                  <a:pos x="T10" y="T11"/>
                </a:cxn>
              </a:cxnLst>
              <a:rect l="0" t="0" r="r" b="b"/>
              <a:pathLst>
                <a:path w="94" h="95">
                  <a:moveTo>
                    <a:pt x="28" y="0"/>
                  </a:moveTo>
                  <a:lnTo>
                    <a:pt x="26" y="7"/>
                  </a:lnTo>
                  <a:lnTo>
                    <a:pt x="0" y="95"/>
                  </a:lnTo>
                  <a:lnTo>
                    <a:pt x="87" y="69"/>
                  </a:lnTo>
                  <a:lnTo>
                    <a:pt x="94" y="67"/>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6" name="Freeform 65"/>
            <p:cNvSpPr>
              <a:spLocks/>
            </p:cNvSpPr>
            <p:nvPr/>
          </p:nvSpPr>
          <p:spPr bwMode="auto">
            <a:xfrm>
              <a:off x="6870700" y="3562350"/>
              <a:ext cx="280988" cy="280988"/>
            </a:xfrm>
            <a:custGeom>
              <a:avLst/>
              <a:gdLst>
                <a:gd name="T0" fmla="*/ 56 w 75"/>
                <a:gd name="T1" fmla="*/ 75 h 75"/>
                <a:gd name="T2" fmla="*/ 70 w 75"/>
                <a:gd name="T3" fmla="*/ 61 h 75"/>
                <a:gd name="T4" fmla="*/ 70 w 75"/>
                <a:gd name="T5" fmla="*/ 43 h 75"/>
                <a:gd name="T6" fmla="*/ 33 w 75"/>
                <a:gd name="T7" fmla="*/ 5 h 75"/>
                <a:gd name="T8" fmla="*/ 15 w 75"/>
                <a:gd name="T9" fmla="*/ 5 h 75"/>
                <a:gd name="T10" fmla="*/ 0 w 75"/>
                <a:gd name="T11" fmla="*/ 20 h 75"/>
                <a:gd name="T12" fmla="*/ 56 w 7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75" h="75">
                  <a:moveTo>
                    <a:pt x="56" y="75"/>
                  </a:moveTo>
                  <a:cubicBezTo>
                    <a:pt x="70" y="61"/>
                    <a:pt x="70" y="61"/>
                    <a:pt x="70" y="61"/>
                  </a:cubicBezTo>
                  <a:cubicBezTo>
                    <a:pt x="75" y="56"/>
                    <a:pt x="75" y="48"/>
                    <a:pt x="70" y="43"/>
                  </a:cubicBezTo>
                  <a:cubicBezTo>
                    <a:pt x="33" y="5"/>
                    <a:pt x="33" y="5"/>
                    <a:pt x="33" y="5"/>
                  </a:cubicBezTo>
                  <a:cubicBezTo>
                    <a:pt x="28" y="0"/>
                    <a:pt x="20" y="0"/>
                    <a:pt x="15" y="5"/>
                  </a:cubicBezTo>
                  <a:cubicBezTo>
                    <a:pt x="0" y="20"/>
                    <a:pt x="0" y="20"/>
                    <a:pt x="0" y="20"/>
                  </a:cubicBezTo>
                  <a:lnTo>
                    <a:pt x="5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7" name="Freeform 66"/>
            <p:cNvSpPr>
              <a:spLocks/>
            </p:cNvSpPr>
            <p:nvPr/>
          </p:nvSpPr>
          <p:spPr bwMode="auto">
            <a:xfrm>
              <a:off x="6389688" y="3660775"/>
              <a:ext cx="668338" cy="663575"/>
            </a:xfrm>
            <a:custGeom>
              <a:avLst/>
              <a:gdLst>
                <a:gd name="T0" fmla="*/ 122 w 178"/>
                <a:gd name="T1" fmla="*/ 0 h 177"/>
                <a:gd name="T2" fmla="*/ 121 w 178"/>
                <a:gd name="T3" fmla="*/ 1 h 177"/>
                <a:gd name="T4" fmla="*/ 6 w 178"/>
                <a:gd name="T5" fmla="*/ 116 h 177"/>
                <a:gd name="T6" fmla="*/ 6 w 178"/>
                <a:gd name="T7" fmla="*/ 135 h 177"/>
                <a:gd name="T8" fmla="*/ 7 w 178"/>
                <a:gd name="T9" fmla="*/ 137 h 177"/>
                <a:gd name="T10" fmla="*/ 20 w 178"/>
                <a:gd name="T11" fmla="*/ 140 h 177"/>
                <a:gd name="T12" fmla="*/ 24 w 178"/>
                <a:gd name="T13" fmla="*/ 153 h 177"/>
                <a:gd name="T14" fmla="*/ 25 w 178"/>
                <a:gd name="T15" fmla="*/ 154 h 177"/>
                <a:gd name="T16" fmla="*/ 38 w 178"/>
                <a:gd name="T17" fmla="*/ 158 h 177"/>
                <a:gd name="T18" fmla="*/ 41 w 178"/>
                <a:gd name="T19" fmla="*/ 171 h 177"/>
                <a:gd name="T20" fmla="*/ 43 w 178"/>
                <a:gd name="T21" fmla="*/ 172 h 177"/>
                <a:gd name="T22" fmla="*/ 62 w 178"/>
                <a:gd name="T23" fmla="*/ 172 h 177"/>
                <a:gd name="T24" fmla="*/ 177 w 178"/>
                <a:gd name="T25" fmla="*/ 57 h 177"/>
                <a:gd name="T26" fmla="*/ 178 w 178"/>
                <a:gd name="T27" fmla="*/ 55 h 177"/>
                <a:gd name="T28" fmla="*/ 122 w 178"/>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7">
                  <a:moveTo>
                    <a:pt x="122" y="0"/>
                  </a:moveTo>
                  <a:cubicBezTo>
                    <a:pt x="122" y="0"/>
                    <a:pt x="121" y="1"/>
                    <a:pt x="121" y="1"/>
                  </a:cubicBezTo>
                  <a:cubicBezTo>
                    <a:pt x="6" y="116"/>
                    <a:pt x="6" y="116"/>
                    <a:pt x="6" y="116"/>
                  </a:cubicBezTo>
                  <a:cubicBezTo>
                    <a:pt x="0" y="122"/>
                    <a:pt x="0" y="130"/>
                    <a:pt x="6" y="135"/>
                  </a:cubicBezTo>
                  <a:cubicBezTo>
                    <a:pt x="7" y="137"/>
                    <a:pt x="7" y="137"/>
                    <a:pt x="7" y="137"/>
                  </a:cubicBezTo>
                  <a:cubicBezTo>
                    <a:pt x="11" y="140"/>
                    <a:pt x="16" y="141"/>
                    <a:pt x="20" y="140"/>
                  </a:cubicBezTo>
                  <a:cubicBezTo>
                    <a:pt x="19" y="144"/>
                    <a:pt x="20" y="149"/>
                    <a:pt x="24" y="153"/>
                  </a:cubicBezTo>
                  <a:cubicBezTo>
                    <a:pt x="25" y="154"/>
                    <a:pt x="25" y="154"/>
                    <a:pt x="25" y="154"/>
                  </a:cubicBezTo>
                  <a:cubicBezTo>
                    <a:pt x="28" y="158"/>
                    <a:pt x="34" y="159"/>
                    <a:pt x="38" y="158"/>
                  </a:cubicBezTo>
                  <a:cubicBezTo>
                    <a:pt x="37" y="162"/>
                    <a:pt x="38" y="167"/>
                    <a:pt x="41" y="171"/>
                  </a:cubicBezTo>
                  <a:cubicBezTo>
                    <a:pt x="43" y="172"/>
                    <a:pt x="43" y="172"/>
                    <a:pt x="43" y="172"/>
                  </a:cubicBezTo>
                  <a:cubicBezTo>
                    <a:pt x="48" y="177"/>
                    <a:pt x="56" y="177"/>
                    <a:pt x="62" y="172"/>
                  </a:cubicBezTo>
                  <a:cubicBezTo>
                    <a:pt x="177" y="57"/>
                    <a:pt x="177" y="57"/>
                    <a:pt x="177" y="57"/>
                  </a:cubicBezTo>
                  <a:cubicBezTo>
                    <a:pt x="177" y="56"/>
                    <a:pt x="177" y="56"/>
                    <a:pt x="178" y="55"/>
                  </a:cubicBez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8" name="Rectangle 67"/>
            <p:cNvSpPr>
              <a:spLocks noChangeArrowheads="1"/>
            </p:cNvSpPr>
            <p:nvPr/>
          </p:nvSpPr>
          <p:spPr bwMode="auto">
            <a:xfrm>
              <a:off x="5411788" y="3881438"/>
              <a:ext cx="5095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9" name="Rectangle 68"/>
            <p:cNvSpPr>
              <a:spLocks noChangeArrowheads="1"/>
            </p:cNvSpPr>
            <p:nvPr/>
          </p:nvSpPr>
          <p:spPr bwMode="auto">
            <a:xfrm>
              <a:off x="5411788" y="4049713"/>
              <a:ext cx="8143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0" name="Rectangle 69"/>
            <p:cNvSpPr>
              <a:spLocks noChangeArrowheads="1"/>
            </p:cNvSpPr>
            <p:nvPr/>
          </p:nvSpPr>
          <p:spPr bwMode="auto">
            <a:xfrm>
              <a:off x="5411788" y="4217988"/>
              <a:ext cx="8143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1" name="Rectangle 70"/>
            <p:cNvSpPr>
              <a:spLocks noChangeArrowheads="1"/>
            </p:cNvSpPr>
            <p:nvPr/>
          </p:nvSpPr>
          <p:spPr bwMode="auto">
            <a:xfrm>
              <a:off x="5411788" y="4387850"/>
              <a:ext cx="81438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142" name="Group 71"/>
          <p:cNvGrpSpPr/>
          <p:nvPr/>
        </p:nvGrpSpPr>
        <p:grpSpPr>
          <a:xfrm>
            <a:off x="10505296" y="3872607"/>
            <a:ext cx="427233" cy="418311"/>
            <a:chOff x="4421188" y="3997325"/>
            <a:chExt cx="1976438" cy="1935163"/>
          </a:xfrm>
          <a:solidFill>
            <a:schemeClr val="bg1"/>
          </a:solidFill>
        </p:grpSpPr>
        <p:sp>
          <p:nvSpPr>
            <p:cNvPr id="143" name="Freeform 72"/>
            <p:cNvSpPr>
              <a:spLocks/>
            </p:cNvSpPr>
            <p:nvPr/>
          </p:nvSpPr>
          <p:spPr bwMode="auto">
            <a:xfrm>
              <a:off x="4421188" y="3997325"/>
              <a:ext cx="1912938" cy="1882775"/>
            </a:xfrm>
            <a:custGeom>
              <a:avLst/>
              <a:gdLst>
                <a:gd name="T0" fmla="*/ 263 w 510"/>
                <a:gd name="T1" fmla="*/ 397 h 502"/>
                <a:gd name="T2" fmla="*/ 147 w 510"/>
                <a:gd name="T3" fmla="*/ 154 h 502"/>
                <a:gd name="T4" fmla="*/ 255 w 510"/>
                <a:gd name="T5" fmla="*/ 105 h 502"/>
                <a:gd name="T6" fmla="*/ 400 w 510"/>
                <a:gd name="T7" fmla="*/ 273 h 502"/>
                <a:gd name="T8" fmla="*/ 461 w 510"/>
                <a:gd name="T9" fmla="*/ 289 h 502"/>
                <a:gd name="T10" fmla="*/ 509 w 510"/>
                <a:gd name="T11" fmla="*/ 265 h 502"/>
                <a:gd name="T12" fmla="*/ 507 w 510"/>
                <a:gd name="T13" fmla="*/ 217 h 502"/>
                <a:gd name="T14" fmla="*/ 452 w 510"/>
                <a:gd name="T15" fmla="*/ 182 h 502"/>
                <a:gd name="T16" fmla="*/ 482 w 510"/>
                <a:gd name="T17" fmla="*/ 138 h 502"/>
                <a:gd name="T18" fmla="*/ 456 w 510"/>
                <a:gd name="T19" fmla="*/ 98 h 502"/>
                <a:gd name="T20" fmla="*/ 391 w 510"/>
                <a:gd name="T21" fmla="*/ 94 h 502"/>
                <a:gd name="T22" fmla="*/ 394 w 510"/>
                <a:gd name="T23" fmla="*/ 42 h 502"/>
                <a:gd name="T24" fmla="*/ 351 w 510"/>
                <a:gd name="T25" fmla="*/ 20 h 502"/>
                <a:gd name="T26" fmla="*/ 293 w 510"/>
                <a:gd name="T27" fmla="*/ 47 h 502"/>
                <a:gd name="T28" fmla="*/ 269 w 510"/>
                <a:gd name="T29" fmla="*/ 1 h 502"/>
                <a:gd name="T30" fmla="*/ 221 w 510"/>
                <a:gd name="T31" fmla="*/ 4 h 502"/>
                <a:gd name="T32" fmla="*/ 184 w 510"/>
                <a:gd name="T33" fmla="*/ 56 h 502"/>
                <a:gd name="T34" fmla="*/ 140 w 510"/>
                <a:gd name="T35" fmla="*/ 28 h 502"/>
                <a:gd name="T36" fmla="*/ 100 w 510"/>
                <a:gd name="T37" fmla="*/ 54 h 502"/>
                <a:gd name="T38" fmla="*/ 99 w 510"/>
                <a:gd name="T39" fmla="*/ 112 h 502"/>
                <a:gd name="T40" fmla="*/ 48 w 510"/>
                <a:gd name="T41" fmla="*/ 102 h 502"/>
                <a:gd name="T42" fmla="*/ 26 w 510"/>
                <a:gd name="T43" fmla="*/ 145 h 502"/>
                <a:gd name="T44" fmla="*/ 57 w 510"/>
                <a:gd name="T45" fmla="*/ 183 h 502"/>
                <a:gd name="T46" fmla="*/ 0 w 510"/>
                <a:gd name="T47" fmla="*/ 224 h 502"/>
                <a:gd name="T48" fmla="*/ 3 w 510"/>
                <a:gd name="T49" fmla="*/ 272 h 502"/>
                <a:gd name="T50" fmla="*/ 50 w 510"/>
                <a:gd name="T51" fmla="*/ 290 h 502"/>
                <a:gd name="T52" fmla="*/ 21 w 510"/>
                <a:gd name="T53" fmla="*/ 353 h 502"/>
                <a:gd name="T54" fmla="*/ 47 w 510"/>
                <a:gd name="T55" fmla="*/ 393 h 502"/>
                <a:gd name="T56" fmla="*/ 96 w 510"/>
                <a:gd name="T57" fmla="*/ 386 h 502"/>
                <a:gd name="T58" fmla="*/ 104 w 510"/>
                <a:gd name="T59" fmla="*/ 455 h 502"/>
                <a:gd name="T60" fmla="*/ 147 w 510"/>
                <a:gd name="T61" fmla="*/ 477 h 502"/>
                <a:gd name="T62" fmla="*/ 185 w 510"/>
                <a:gd name="T63" fmla="*/ 447 h 502"/>
                <a:gd name="T64" fmla="*/ 227 w 510"/>
                <a:gd name="T65" fmla="*/ 502 h 502"/>
                <a:gd name="T66" fmla="*/ 276 w 510"/>
                <a:gd name="T67" fmla="*/ 500 h 502"/>
                <a:gd name="T68" fmla="*/ 294 w 510"/>
                <a:gd name="T69" fmla="*/ 456 h 502"/>
                <a:gd name="T70" fmla="*/ 281 w 510"/>
                <a:gd name="T71" fmla="*/ 39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0" h="502">
                  <a:moveTo>
                    <a:pt x="281" y="395"/>
                  </a:moveTo>
                  <a:cubicBezTo>
                    <a:pt x="275" y="396"/>
                    <a:pt x="269" y="397"/>
                    <a:pt x="263" y="397"/>
                  </a:cubicBezTo>
                  <a:cubicBezTo>
                    <a:pt x="182" y="401"/>
                    <a:pt x="114" y="339"/>
                    <a:pt x="109" y="259"/>
                  </a:cubicBezTo>
                  <a:cubicBezTo>
                    <a:pt x="107" y="220"/>
                    <a:pt x="120" y="183"/>
                    <a:pt x="147" y="154"/>
                  </a:cubicBezTo>
                  <a:cubicBezTo>
                    <a:pt x="173" y="125"/>
                    <a:pt x="208" y="108"/>
                    <a:pt x="247" y="106"/>
                  </a:cubicBezTo>
                  <a:cubicBezTo>
                    <a:pt x="250" y="105"/>
                    <a:pt x="252" y="105"/>
                    <a:pt x="255" y="105"/>
                  </a:cubicBezTo>
                  <a:cubicBezTo>
                    <a:pt x="333" y="105"/>
                    <a:pt x="397" y="166"/>
                    <a:pt x="401" y="244"/>
                  </a:cubicBezTo>
                  <a:cubicBezTo>
                    <a:pt x="402" y="254"/>
                    <a:pt x="401" y="264"/>
                    <a:pt x="400" y="273"/>
                  </a:cubicBezTo>
                  <a:cubicBezTo>
                    <a:pt x="451" y="323"/>
                    <a:pt x="451" y="323"/>
                    <a:pt x="451" y="323"/>
                  </a:cubicBezTo>
                  <a:cubicBezTo>
                    <a:pt x="455" y="312"/>
                    <a:pt x="459" y="300"/>
                    <a:pt x="461" y="289"/>
                  </a:cubicBezTo>
                  <a:cubicBezTo>
                    <a:pt x="510" y="279"/>
                    <a:pt x="510" y="279"/>
                    <a:pt x="510" y="279"/>
                  </a:cubicBezTo>
                  <a:cubicBezTo>
                    <a:pt x="509" y="265"/>
                    <a:pt x="509" y="265"/>
                    <a:pt x="509" y="265"/>
                  </a:cubicBezTo>
                  <a:cubicBezTo>
                    <a:pt x="507" y="231"/>
                    <a:pt x="507" y="231"/>
                    <a:pt x="507" y="231"/>
                  </a:cubicBezTo>
                  <a:cubicBezTo>
                    <a:pt x="507" y="217"/>
                    <a:pt x="507" y="217"/>
                    <a:pt x="507" y="217"/>
                  </a:cubicBezTo>
                  <a:cubicBezTo>
                    <a:pt x="460" y="213"/>
                    <a:pt x="460" y="213"/>
                    <a:pt x="460" y="213"/>
                  </a:cubicBezTo>
                  <a:cubicBezTo>
                    <a:pt x="458" y="202"/>
                    <a:pt x="456" y="192"/>
                    <a:pt x="452" y="182"/>
                  </a:cubicBezTo>
                  <a:cubicBezTo>
                    <a:pt x="490" y="150"/>
                    <a:pt x="490" y="150"/>
                    <a:pt x="490" y="150"/>
                  </a:cubicBezTo>
                  <a:cubicBezTo>
                    <a:pt x="482" y="138"/>
                    <a:pt x="482" y="138"/>
                    <a:pt x="482" y="138"/>
                  </a:cubicBezTo>
                  <a:cubicBezTo>
                    <a:pt x="463" y="109"/>
                    <a:pt x="463" y="109"/>
                    <a:pt x="463" y="109"/>
                  </a:cubicBezTo>
                  <a:cubicBezTo>
                    <a:pt x="456" y="98"/>
                    <a:pt x="456" y="98"/>
                    <a:pt x="456" y="98"/>
                  </a:cubicBezTo>
                  <a:cubicBezTo>
                    <a:pt x="414" y="116"/>
                    <a:pt x="414" y="116"/>
                    <a:pt x="414" y="116"/>
                  </a:cubicBezTo>
                  <a:cubicBezTo>
                    <a:pt x="407" y="108"/>
                    <a:pt x="399" y="101"/>
                    <a:pt x="391" y="94"/>
                  </a:cubicBezTo>
                  <a:cubicBezTo>
                    <a:pt x="407" y="48"/>
                    <a:pt x="407" y="48"/>
                    <a:pt x="407" y="48"/>
                  </a:cubicBezTo>
                  <a:cubicBezTo>
                    <a:pt x="394" y="42"/>
                    <a:pt x="394" y="42"/>
                    <a:pt x="394" y="42"/>
                  </a:cubicBezTo>
                  <a:cubicBezTo>
                    <a:pt x="363" y="26"/>
                    <a:pt x="363" y="26"/>
                    <a:pt x="363" y="26"/>
                  </a:cubicBezTo>
                  <a:cubicBezTo>
                    <a:pt x="351" y="20"/>
                    <a:pt x="351" y="20"/>
                    <a:pt x="351" y="20"/>
                  </a:cubicBezTo>
                  <a:cubicBezTo>
                    <a:pt x="325" y="55"/>
                    <a:pt x="325" y="55"/>
                    <a:pt x="325" y="55"/>
                  </a:cubicBezTo>
                  <a:cubicBezTo>
                    <a:pt x="315" y="52"/>
                    <a:pt x="304" y="49"/>
                    <a:pt x="293" y="47"/>
                  </a:cubicBezTo>
                  <a:cubicBezTo>
                    <a:pt x="283" y="0"/>
                    <a:pt x="283" y="0"/>
                    <a:pt x="283" y="0"/>
                  </a:cubicBezTo>
                  <a:cubicBezTo>
                    <a:pt x="269" y="1"/>
                    <a:pt x="269" y="1"/>
                    <a:pt x="269" y="1"/>
                  </a:cubicBezTo>
                  <a:cubicBezTo>
                    <a:pt x="234" y="3"/>
                    <a:pt x="234" y="3"/>
                    <a:pt x="234" y="3"/>
                  </a:cubicBezTo>
                  <a:cubicBezTo>
                    <a:pt x="221" y="4"/>
                    <a:pt x="221" y="4"/>
                    <a:pt x="221" y="4"/>
                  </a:cubicBezTo>
                  <a:cubicBezTo>
                    <a:pt x="216" y="47"/>
                    <a:pt x="216" y="47"/>
                    <a:pt x="216" y="47"/>
                  </a:cubicBezTo>
                  <a:cubicBezTo>
                    <a:pt x="205" y="49"/>
                    <a:pt x="194" y="52"/>
                    <a:pt x="184" y="56"/>
                  </a:cubicBezTo>
                  <a:cubicBezTo>
                    <a:pt x="152" y="20"/>
                    <a:pt x="152" y="20"/>
                    <a:pt x="152" y="20"/>
                  </a:cubicBezTo>
                  <a:cubicBezTo>
                    <a:pt x="140" y="28"/>
                    <a:pt x="140" y="28"/>
                    <a:pt x="140" y="28"/>
                  </a:cubicBezTo>
                  <a:cubicBezTo>
                    <a:pt x="111" y="46"/>
                    <a:pt x="111" y="46"/>
                    <a:pt x="111" y="46"/>
                  </a:cubicBezTo>
                  <a:cubicBezTo>
                    <a:pt x="100" y="54"/>
                    <a:pt x="100" y="54"/>
                    <a:pt x="100" y="54"/>
                  </a:cubicBezTo>
                  <a:cubicBezTo>
                    <a:pt x="118" y="94"/>
                    <a:pt x="118" y="94"/>
                    <a:pt x="118" y="94"/>
                  </a:cubicBezTo>
                  <a:cubicBezTo>
                    <a:pt x="111" y="100"/>
                    <a:pt x="105" y="106"/>
                    <a:pt x="99" y="112"/>
                  </a:cubicBezTo>
                  <a:cubicBezTo>
                    <a:pt x="98" y="114"/>
                    <a:pt x="97" y="116"/>
                    <a:pt x="95" y="117"/>
                  </a:cubicBezTo>
                  <a:cubicBezTo>
                    <a:pt x="48" y="102"/>
                    <a:pt x="48" y="102"/>
                    <a:pt x="48" y="102"/>
                  </a:cubicBezTo>
                  <a:cubicBezTo>
                    <a:pt x="42" y="114"/>
                    <a:pt x="42" y="114"/>
                    <a:pt x="42" y="114"/>
                  </a:cubicBezTo>
                  <a:cubicBezTo>
                    <a:pt x="26" y="145"/>
                    <a:pt x="26" y="145"/>
                    <a:pt x="26" y="145"/>
                  </a:cubicBezTo>
                  <a:cubicBezTo>
                    <a:pt x="20" y="157"/>
                    <a:pt x="20" y="157"/>
                    <a:pt x="20" y="157"/>
                  </a:cubicBezTo>
                  <a:cubicBezTo>
                    <a:pt x="57" y="183"/>
                    <a:pt x="57" y="183"/>
                    <a:pt x="57" y="183"/>
                  </a:cubicBezTo>
                  <a:cubicBezTo>
                    <a:pt x="54" y="193"/>
                    <a:pt x="51" y="203"/>
                    <a:pt x="49" y="214"/>
                  </a:cubicBezTo>
                  <a:cubicBezTo>
                    <a:pt x="0" y="224"/>
                    <a:pt x="0" y="224"/>
                    <a:pt x="0" y="224"/>
                  </a:cubicBezTo>
                  <a:cubicBezTo>
                    <a:pt x="1" y="238"/>
                    <a:pt x="1" y="238"/>
                    <a:pt x="1" y="238"/>
                  </a:cubicBezTo>
                  <a:cubicBezTo>
                    <a:pt x="3" y="272"/>
                    <a:pt x="3" y="272"/>
                    <a:pt x="3" y="272"/>
                  </a:cubicBezTo>
                  <a:cubicBezTo>
                    <a:pt x="4" y="285"/>
                    <a:pt x="4" y="285"/>
                    <a:pt x="4" y="285"/>
                  </a:cubicBezTo>
                  <a:cubicBezTo>
                    <a:pt x="50" y="290"/>
                    <a:pt x="50" y="290"/>
                    <a:pt x="50" y="290"/>
                  </a:cubicBezTo>
                  <a:cubicBezTo>
                    <a:pt x="52" y="300"/>
                    <a:pt x="54" y="311"/>
                    <a:pt x="58" y="320"/>
                  </a:cubicBezTo>
                  <a:cubicBezTo>
                    <a:pt x="21" y="353"/>
                    <a:pt x="21" y="353"/>
                    <a:pt x="21" y="353"/>
                  </a:cubicBezTo>
                  <a:cubicBezTo>
                    <a:pt x="28" y="364"/>
                    <a:pt x="28" y="364"/>
                    <a:pt x="28" y="364"/>
                  </a:cubicBezTo>
                  <a:cubicBezTo>
                    <a:pt x="47" y="393"/>
                    <a:pt x="47" y="393"/>
                    <a:pt x="47" y="393"/>
                  </a:cubicBezTo>
                  <a:cubicBezTo>
                    <a:pt x="55" y="405"/>
                    <a:pt x="55" y="405"/>
                    <a:pt x="55" y="405"/>
                  </a:cubicBezTo>
                  <a:cubicBezTo>
                    <a:pt x="96" y="386"/>
                    <a:pt x="96" y="386"/>
                    <a:pt x="96" y="386"/>
                  </a:cubicBezTo>
                  <a:cubicBezTo>
                    <a:pt x="103" y="394"/>
                    <a:pt x="111" y="402"/>
                    <a:pt x="119" y="409"/>
                  </a:cubicBezTo>
                  <a:cubicBezTo>
                    <a:pt x="104" y="455"/>
                    <a:pt x="104" y="455"/>
                    <a:pt x="104" y="455"/>
                  </a:cubicBezTo>
                  <a:cubicBezTo>
                    <a:pt x="116" y="461"/>
                    <a:pt x="116" y="461"/>
                    <a:pt x="116" y="461"/>
                  </a:cubicBezTo>
                  <a:cubicBezTo>
                    <a:pt x="147" y="477"/>
                    <a:pt x="147" y="477"/>
                    <a:pt x="147" y="477"/>
                  </a:cubicBezTo>
                  <a:cubicBezTo>
                    <a:pt x="159" y="483"/>
                    <a:pt x="159" y="483"/>
                    <a:pt x="159" y="483"/>
                  </a:cubicBezTo>
                  <a:cubicBezTo>
                    <a:pt x="185" y="447"/>
                    <a:pt x="185" y="447"/>
                    <a:pt x="185" y="447"/>
                  </a:cubicBezTo>
                  <a:cubicBezTo>
                    <a:pt x="196" y="451"/>
                    <a:pt x="206" y="454"/>
                    <a:pt x="218" y="456"/>
                  </a:cubicBezTo>
                  <a:cubicBezTo>
                    <a:pt x="227" y="502"/>
                    <a:pt x="227" y="502"/>
                    <a:pt x="227" y="502"/>
                  </a:cubicBezTo>
                  <a:cubicBezTo>
                    <a:pt x="241" y="501"/>
                    <a:pt x="241" y="501"/>
                    <a:pt x="241" y="501"/>
                  </a:cubicBezTo>
                  <a:cubicBezTo>
                    <a:pt x="276" y="500"/>
                    <a:pt x="276" y="500"/>
                    <a:pt x="276" y="500"/>
                  </a:cubicBezTo>
                  <a:cubicBezTo>
                    <a:pt x="290" y="499"/>
                    <a:pt x="290" y="499"/>
                    <a:pt x="290" y="499"/>
                  </a:cubicBezTo>
                  <a:cubicBezTo>
                    <a:pt x="294" y="456"/>
                    <a:pt x="294" y="456"/>
                    <a:pt x="294" y="456"/>
                  </a:cubicBezTo>
                  <a:cubicBezTo>
                    <a:pt x="307" y="453"/>
                    <a:pt x="319" y="450"/>
                    <a:pt x="331" y="445"/>
                  </a:cubicBezTo>
                  <a:lnTo>
                    <a:pt x="281" y="3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4" name="Freeform 73"/>
            <p:cNvSpPr>
              <a:spLocks/>
            </p:cNvSpPr>
            <p:nvPr/>
          </p:nvSpPr>
          <p:spPr bwMode="auto">
            <a:xfrm>
              <a:off x="4968876" y="4522788"/>
              <a:ext cx="1428750" cy="1409700"/>
            </a:xfrm>
            <a:custGeom>
              <a:avLst/>
              <a:gdLst>
                <a:gd name="T0" fmla="*/ 380 w 381"/>
                <a:gd name="T1" fmla="*/ 311 h 376"/>
                <a:gd name="T2" fmla="*/ 372 w 381"/>
                <a:gd name="T3" fmla="*/ 287 h 376"/>
                <a:gd name="T4" fmla="*/ 208 w 381"/>
                <a:gd name="T5" fmla="*/ 131 h 376"/>
                <a:gd name="T6" fmla="*/ 181 w 381"/>
                <a:gd name="T7" fmla="*/ 37 h 376"/>
                <a:gd name="T8" fmla="*/ 71 w 381"/>
                <a:gd name="T9" fmla="*/ 15 h 376"/>
                <a:gd name="T10" fmla="*/ 127 w 381"/>
                <a:gd name="T11" fmla="*/ 70 h 376"/>
                <a:gd name="T12" fmla="*/ 127 w 381"/>
                <a:gd name="T13" fmla="*/ 87 h 376"/>
                <a:gd name="T14" fmla="*/ 88 w 381"/>
                <a:gd name="T15" fmla="*/ 125 h 376"/>
                <a:gd name="T16" fmla="*/ 71 w 381"/>
                <a:gd name="T17" fmla="*/ 125 h 376"/>
                <a:gd name="T18" fmla="*/ 15 w 381"/>
                <a:gd name="T19" fmla="*/ 70 h 376"/>
                <a:gd name="T20" fmla="*/ 37 w 381"/>
                <a:gd name="T21" fmla="*/ 178 h 376"/>
                <a:gd name="T22" fmla="*/ 133 w 381"/>
                <a:gd name="T23" fmla="*/ 205 h 376"/>
                <a:gd name="T24" fmla="*/ 292 w 381"/>
                <a:gd name="T25" fmla="*/ 366 h 376"/>
                <a:gd name="T26" fmla="*/ 315 w 381"/>
                <a:gd name="T27" fmla="*/ 374 h 376"/>
                <a:gd name="T28" fmla="*/ 380 w 381"/>
                <a:gd name="T29" fmla="*/ 31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1" h="376">
                  <a:moveTo>
                    <a:pt x="380" y="311"/>
                  </a:moveTo>
                  <a:cubicBezTo>
                    <a:pt x="381" y="302"/>
                    <a:pt x="377" y="292"/>
                    <a:pt x="372" y="287"/>
                  </a:cubicBezTo>
                  <a:cubicBezTo>
                    <a:pt x="317" y="235"/>
                    <a:pt x="263" y="183"/>
                    <a:pt x="208" y="131"/>
                  </a:cubicBezTo>
                  <a:cubicBezTo>
                    <a:pt x="216" y="98"/>
                    <a:pt x="207" y="62"/>
                    <a:pt x="181" y="37"/>
                  </a:cubicBezTo>
                  <a:cubicBezTo>
                    <a:pt x="151" y="8"/>
                    <a:pt x="108" y="0"/>
                    <a:pt x="71" y="15"/>
                  </a:cubicBezTo>
                  <a:cubicBezTo>
                    <a:pt x="127" y="70"/>
                    <a:pt x="127" y="70"/>
                    <a:pt x="127" y="70"/>
                  </a:cubicBezTo>
                  <a:cubicBezTo>
                    <a:pt x="132" y="75"/>
                    <a:pt x="132" y="82"/>
                    <a:pt x="127" y="87"/>
                  </a:cubicBezTo>
                  <a:cubicBezTo>
                    <a:pt x="88" y="125"/>
                    <a:pt x="88" y="125"/>
                    <a:pt x="88" y="125"/>
                  </a:cubicBezTo>
                  <a:cubicBezTo>
                    <a:pt x="84" y="130"/>
                    <a:pt x="76" y="130"/>
                    <a:pt x="71" y="125"/>
                  </a:cubicBezTo>
                  <a:cubicBezTo>
                    <a:pt x="15" y="70"/>
                    <a:pt x="15" y="70"/>
                    <a:pt x="15" y="70"/>
                  </a:cubicBezTo>
                  <a:cubicBezTo>
                    <a:pt x="0" y="106"/>
                    <a:pt x="8" y="149"/>
                    <a:pt x="37" y="178"/>
                  </a:cubicBezTo>
                  <a:cubicBezTo>
                    <a:pt x="63" y="204"/>
                    <a:pt x="99" y="213"/>
                    <a:pt x="133" y="205"/>
                  </a:cubicBezTo>
                  <a:cubicBezTo>
                    <a:pt x="186" y="259"/>
                    <a:pt x="239" y="313"/>
                    <a:pt x="292" y="366"/>
                  </a:cubicBezTo>
                  <a:cubicBezTo>
                    <a:pt x="296" y="371"/>
                    <a:pt x="307" y="376"/>
                    <a:pt x="315" y="374"/>
                  </a:cubicBezTo>
                  <a:cubicBezTo>
                    <a:pt x="348" y="369"/>
                    <a:pt x="375" y="342"/>
                    <a:pt x="380"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148" name="Group 75"/>
          <p:cNvGrpSpPr/>
          <p:nvPr/>
        </p:nvGrpSpPr>
        <p:grpSpPr>
          <a:xfrm>
            <a:off x="7578183" y="3177426"/>
            <a:ext cx="406323" cy="416556"/>
            <a:chOff x="6138863" y="2755900"/>
            <a:chExt cx="1890712" cy="1938338"/>
          </a:xfrm>
          <a:solidFill>
            <a:schemeClr val="bg1"/>
          </a:solidFill>
        </p:grpSpPr>
        <p:sp>
          <p:nvSpPr>
            <p:cNvPr id="149" name="Freeform 76"/>
            <p:cNvSpPr>
              <a:spLocks noEditPoints="1"/>
            </p:cNvSpPr>
            <p:nvPr/>
          </p:nvSpPr>
          <p:spPr bwMode="auto">
            <a:xfrm>
              <a:off x="6138863" y="3490913"/>
              <a:ext cx="831850" cy="1203325"/>
            </a:xfrm>
            <a:custGeom>
              <a:avLst/>
              <a:gdLst>
                <a:gd name="T0" fmla="*/ 293 w 524"/>
                <a:gd name="T1" fmla="*/ 71 h 758"/>
                <a:gd name="T2" fmla="*/ 453 w 524"/>
                <a:gd name="T3" fmla="*/ 621 h 758"/>
                <a:gd name="T4" fmla="*/ 234 w 524"/>
                <a:gd name="T5" fmla="*/ 685 h 758"/>
                <a:gd name="T6" fmla="*/ 73 w 524"/>
                <a:gd name="T7" fmla="*/ 137 h 758"/>
                <a:gd name="T8" fmla="*/ 293 w 524"/>
                <a:gd name="T9" fmla="*/ 71 h 758"/>
                <a:gd name="T10" fmla="*/ 331 w 524"/>
                <a:gd name="T11" fmla="*/ 0 h 758"/>
                <a:gd name="T12" fmla="*/ 276 w 524"/>
                <a:gd name="T13" fmla="*/ 16 h 758"/>
                <a:gd name="T14" fmla="*/ 56 w 524"/>
                <a:gd name="T15" fmla="*/ 80 h 758"/>
                <a:gd name="T16" fmla="*/ 0 w 524"/>
                <a:gd name="T17" fmla="*/ 97 h 758"/>
                <a:gd name="T18" fmla="*/ 16 w 524"/>
                <a:gd name="T19" fmla="*/ 153 h 758"/>
                <a:gd name="T20" fmla="*/ 177 w 524"/>
                <a:gd name="T21" fmla="*/ 702 h 758"/>
                <a:gd name="T22" fmla="*/ 193 w 524"/>
                <a:gd name="T23" fmla="*/ 758 h 758"/>
                <a:gd name="T24" fmla="*/ 250 w 524"/>
                <a:gd name="T25" fmla="*/ 742 h 758"/>
                <a:gd name="T26" fmla="*/ 470 w 524"/>
                <a:gd name="T27" fmla="*/ 676 h 758"/>
                <a:gd name="T28" fmla="*/ 524 w 524"/>
                <a:gd name="T29" fmla="*/ 659 h 758"/>
                <a:gd name="T30" fmla="*/ 510 w 524"/>
                <a:gd name="T31" fmla="*/ 605 h 758"/>
                <a:gd name="T32" fmla="*/ 347 w 524"/>
                <a:gd name="T33" fmla="*/ 54 h 758"/>
                <a:gd name="T34" fmla="*/ 331 w 524"/>
                <a:gd name="T35" fmla="*/ 0 h 758"/>
                <a:gd name="T36" fmla="*/ 331 w 524"/>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758">
                  <a:moveTo>
                    <a:pt x="293" y="71"/>
                  </a:moveTo>
                  <a:lnTo>
                    <a:pt x="453" y="621"/>
                  </a:lnTo>
                  <a:lnTo>
                    <a:pt x="234" y="685"/>
                  </a:lnTo>
                  <a:lnTo>
                    <a:pt x="73" y="137"/>
                  </a:lnTo>
                  <a:lnTo>
                    <a:pt x="293" y="71"/>
                  </a:lnTo>
                  <a:close/>
                  <a:moveTo>
                    <a:pt x="331" y="0"/>
                  </a:moveTo>
                  <a:lnTo>
                    <a:pt x="276" y="16"/>
                  </a:lnTo>
                  <a:lnTo>
                    <a:pt x="56" y="80"/>
                  </a:lnTo>
                  <a:lnTo>
                    <a:pt x="0" y="97"/>
                  </a:lnTo>
                  <a:lnTo>
                    <a:pt x="16" y="153"/>
                  </a:lnTo>
                  <a:lnTo>
                    <a:pt x="177" y="702"/>
                  </a:lnTo>
                  <a:lnTo>
                    <a:pt x="193" y="758"/>
                  </a:lnTo>
                  <a:lnTo>
                    <a:pt x="250" y="742"/>
                  </a:lnTo>
                  <a:lnTo>
                    <a:pt x="470" y="676"/>
                  </a:lnTo>
                  <a:lnTo>
                    <a:pt x="524" y="659"/>
                  </a:lnTo>
                  <a:lnTo>
                    <a:pt x="510" y="605"/>
                  </a:lnTo>
                  <a:lnTo>
                    <a:pt x="347" y="54"/>
                  </a:lnTo>
                  <a:lnTo>
                    <a:pt x="331" y="0"/>
                  </a:lnTo>
                  <a:lnTo>
                    <a:pt x="3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0" name="Freeform 77"/>
            <p:cNvSpPr>
              <a:spLocks noEditPoints="1"/>
            </p:cNvSpPr>
            <p:nvPr/>
          </p:nvSpPr>
          <p:spPr bwMode="auto">
            <a:xfrm>
              <a:off x="6138863" y="3490913"/>
              <a:ext cx="831850" cy="1203325"/>
            </a:xfrm>
            <a:custGeom>
              <a:avLst/>
              <a:gdLst>
                <a:gd name="T0" fmla="*/ 293 w 524"/>
                <a:gd name="T1" fmla="*/ 71 h 758"/>
                <a:gd name="T2" fmla="*/ 453 w 524"/>
                <a:gd name="T3" fmla="*/ 621 h 758"/>
                <a:gd name="T4" fmla="*/ 234 w 524"/>
                <a:gd name="T5" fmla="*/ 685 h 758"/>
                <a:gd name="T6" fmla="*/ 73 w 524"/>
                <a:gd name="T7" fmla="*/ 137 h 758"/>
                <a:gd name="T8" fmla="*/ 293 w 524"/>
                <a:gd name="T9" fmla="*/ 71 h 758"/>
                <a:gd name="T10" fmla="*/ 331 w 524"/>
                <a:gd name="T11" fmla="*/ 0 h 758"/>
                <a:gd name="T12" fmla="*/ 276 w 524"/>
                <a:gd name="T13" fmla="*/ 16 h 758"/>
                <a:gd name="T14" fmla="*/ 56 w 524"/>
                <a:gd name="T15" fmla="*/ 80 h 758"/>
                <a:gd name="T16" fmla="*/ 0 w 524"/>
                <a:gd name="T17" fmla="*/ 97 h 758"/>
                <a:gd name="T18" fmla="*/ 16 w 524"/>
                <a:gd name="T19" fmla="*/ 153 h 758"/>
                <a:gd name="T20" fmla="*/ 177 w 524"/>
                <a:gd name="T21" fmla="*/ 702 h 758"/>
                <a:gd name="T22" fmla="*/ 193 w 524"/>
                <a:gd name="T23" fmla="*/ 758 h 758"/>
                <a:gd name="T24" fmla="*/ 250 w 524"/>
                <a:gd name="T25" fmla="*/ 742 h 758"/>
                <a:gd name="T26" fmla="*/ 470 w 524"/>
                <a:gd name="T27" fmla="*/ 676 h 758"/>
                <a:gd name="T28" fmla="*/ 524 w 524"/>
                <a:gd name="T29" fmla="*/ 659 h 758"/>
                <a:gd name="T30" fmla="*/ 510 w 524"/>
                <a:gd name="T31" fmla="*/ 605 h 758"/>
                <a:gd name="T32" fmla="*/ 347 w 524"/>
                <a:gd name="T33" fmla="*/ 54 h 758"/>
                <a:gd name="T34" fmla="*/ 331 w 524"/>
                <a:gd name="T35" fmla="*/ 0 h 758"/>
                <a:gd name="T36" fmla="*/ 331 w 524"/>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758">
                  <a:moveTo>
                    <a:pt x="293" y="71"/>
                  </a:moveTo>
                  <a:lnTo>
                    <a:pt x="453" y="621"/>
                  </a:lnTo>
                  <a:lnTo>
                    <a:pt x="234" y="685"/>
                  </a:lnTo>
                  <a:lnTo>
                    <a:pt x="73" y="137"/>
                  </a:lnTo>
                  <a:lnTo>
                    <a:pt x="293" y="71"/>
                  </a:lnTo>
                  <a:moveTo>
                    <a:pt x="331" y="0"/>
                  </a:moveTo>
                  <a:lnTo>
                    <a:pt x="276" y="16"/>
                  </a:lnTo>
                  <a:lnTo>
                    <a:pt x="56" y="80"/>
                  </a:lnTo>
                  <a:lnTo>
                    <a:pt x="0" y="97"/>
                  </a:lnTo>
                  <a:lnTo>
                    <a:pt x="16" y="153"/>
                  </a:lnTo>
                  <a:lnTo>
                    <a:pt x="177" y="702"/>
                  </a:lnTo>
                  <a:lnTo>
                    <a:pt x="193" y="758"/>
                  </a:lnTo>
                  <a:lnTo>
                    <a:pt x="250" y="742"/>
                  </a:lnTo>
                  <a:lnTo>
                    <a:pt x="470" y="676"/>
                  </a:lnTo>
                  <a:lnTo>
                    <a:pt x="524" y="659"/>
                  </a:lnTo>
                  <a:lnTo>
                    <a:pt x="510" y="605"/>
                  </a:lnTo>
                  <a:lnTo>
                    <a:pt x="347" y="54"/>
                  </a:lnTo>
                  <a:lnTo>
                    <a:pt x="331" y="0"/>
                  </a:lnTo>
                  <a:lnTo>
                    <a:pt x="3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1" name="Freeform 78"/>
            <p:cNvSpPr>
              <a:spLocks/>
            </p:cNvSpPr>
            <p:nvPr/>
          </p:nvSpPr>
          <p:spPr bwMode="auto">
            <a:xfrm>
              <a:off x="6692900" y="2755900"/>
              <a:ext cx="1336675" cy="1522413"/>
            </a:xfrm>
            <a:custGeom>
              <a:avLst/>
              <a:gdLst>
                <a:gd name="T0" fmla="*/ 342 w 356"/>
                <a:gd name="T1" fmla="*/ 286 h 406"/>
                <a:gd name="T2" fmla="*/ 320 w 356"/>
                <a:gd name="T3" fmla="*/ 322 h 406"/>
                <a:gd name="T4" fmla="*/ 320 w 356"/>
                <a:gd name="T5" fmla="*/ 333 h 406"/>
                <a:gd name="T6" fmla="*/ 290 w 356"/>
                <a:gd name="T7" fmla="*/ 373 h 406"/>
                <a:gd name="T8" fmla="*/ 287 w 356"/>
                <a:gd name="T9" fmla="*/ 386 h 406"/>
                <a:gd name="T10" fmla="*/ 242 w 356"/>
                <a:gd name="T11" fmla="*/ 406 h 406"/>
                <a:gd name="T12" fmla="*/ 226 w 356"/>
                <a:gd name="T13" fmla="*/ 405 h 406"/>
                <a:gd name="T14" fmla="*/ 129 w 356"/>
                <a:gd name="T15" fmla="*/ 396 h 406"/>
                <a:gd name="T16" fmla="*/ 95 w 356"/>
                <a:gd name="T17" fmla="*/ 394 h 406"/>
                <a:gd name="T18" fmla="*/ 50 w 356"/>
                <a:gd name="T19" fmla="*/ 398 h 406"/>
                <a:gd name="T20" fmla="*/ 0 w 356"/>
                <a:gd name="T21" fmla="*/ 228 h 406"/>
                <a:gd name="T22" fmla="*/ 107 w 356"/>
                <a:gd name="T23" fmla="*/ 108 h 406"/>
                <a:gd name="T24" fmla="*/ 113 w 356"/>
                <a:gd name="T25" fmla="*/ 20 h 406"/>
                <a:gd name="T26" fmla="*/ 149 w 356"/>
                <a:gd name="T27" fmla="*/ 0 h 406"/>
                <a:gd name="T28" fmla="*/ 184 w 356"/>
                <a:gd name="T29" fmla="*/ 95 h 406"/>
                <a:gd name="T30" fmla="*/ 180 w 356"/>
                <a:gd name="T31" fmla="*/ 123 h 406"/>
                <a:gd name="T32" fmla="*/ 179 w 356"/>
                <a:gd name="T33" fmla="*/ 147 h 406"/>
                <a:gd name="T34" fmla="*/ 292 w 356"/>
                <a:gd name="T35" fmla="*/ 172 h 406"/>
                <a:gd name="T36" fmla="*/ 302 w 356"/>
                <a:gd name="T37" fmla="*/ 172 h 406"/>
                <a:gd name="T38" fmla="*/ 356 w 356"/>
                <a:gd name="T39" fmla="*/ 226 h 406"/>
                <a:gd name="T40" fmla="*/ 338 w 356"/>
                <a:gd name="T41" fmla="*/ 265 h 406"/>
                <a:gd name="T42" fmla="*/ 342 w 356"/>
                <a:gd name="T43" fmla="*/ 28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406">
                  <a:moveTo>
                    <a:pt x="342" y="286"/>
                  </a:moveTo>
                  <a:cubicBezTo>
                    <a:pt x="341" y="302"/>
                    <a:pt x="332" y="315"/>
                    <a:pt x="320" y="322"/>
                  </a:cubicBezTo>
                  <a:cubicBezTo>
                    <a:pt x="320" y="326"/>
                    <a:pt x="321" y="329"/>
                    <a:pt x="320" y="333"/>
                  </a:cubicBezTo>
                  <a:cubicBezTo>
                    <a:pt x="319" y="352"/>
                    <a:pt x="307" y="367"/>
                    <a:pt x="290" y="373"/>
                  </a:cubicBezTo>
                  <a:cubicBezTo>
                    <a:pt x="289" y="377"/>
                    <a:pt x="288" y="381"/>
                    <a:pt x="287" y="386"/>
                  </a:cubicBezTo>
                  <a:cubicBezTo>
                    <a:pt x="281" y="401"/>
                    <a:pt x="261" y="406"/>
                    <a:pt x="242" y="406"/>
                  </a:cubicBezTo>
                  <a:cubicBezTo>
                    <a:pt x="237" y="406"/>
                    <a:pt x="231" y="405"/>
                    <a:pt x="226" y="405"/>
                  </a:cubicBezTo>
                  <a:cubicBezTo>
                    <a:pt x="206" y="402"/>
                    <a:pt x="168" y="399"/>
                    <a:pt x="129" y="396"/>
                  </a:cubicBezTo>
                  <a:cubicBezTo>
                    <a:pt x="116" y="395"/>
                    <a:pt x="105" y="394"/>
                    <a:pt x="95" y="394"/>
                  </a:cubicBezTo>
                  <a:cubicBezTo>
                    <a:pt x="73" y="394"/>
                    <a:pt x="59" y="396"/>
                    <a:pt x="50" y="398"/>
                  </a:cubicBezTo>
                  <a:cubicBezTo>
                    <a:pt x="0" y="228"/>
                    <a:pt x="0" y="228"/>
                    <a:pt x="0" y="228"/>
                  </a:cubicBezTo>
                  <a:cubicBezTo>
                    <a:pt x="33" y="202"/>
                    <a:pt x="89" y="141"/>
                    <a:pt x="107" y="108"/>
                  </a:cubicBezTo>
                  <a:cubicBezTo>
                    <a:pt x="118" y="72"/>
                    <a:pt x="114" y="28"/>
                    <a:pt x="113" y="20"/>
                  </a:cubicBezTo>
                  <a:cubicBezTo>
                    <a:pt x="111" y="2"/>
                    <a:pt x="145" y="0"/>
                    <a:pt x="149" y="0"/>
                  </a:cubicBezTo>
                  <a:cubicBezTo>
                    <a:pt x="168" y="0"/>
                    <a:pt x="189" y="33"/>
                    <a:pt x="184" y="95"/>
                  </a:cubicBezTo>
                  <a:cubicBezTo>
                    <a:pt x="183" y="103"/>
                    <a:pt x="182" y="113"/>
                    <a:pt x="180" y="123"/>
                  </a:cubicBezTo>
                  <a:cubicBezTo>
                    <a:pt x="180" y="132"/>
                    <a:pt x="179" y="140"/>
                    <a:pt x="179" y="147"/>
                  </a:cubicBezTo>
                  <a:cubicBezTo>
                    <a:pt x="179" y="170"/>
                    <a:pt x="262" y="172"/>
                    <a:pt x="292" y="172"/>
                  </a:cubicBezTo>
                  <a:cubicBezTo>
                    <a:pt x="298" y="172"/>
                    <a:pt x="302" y="172"/>
                    <a:pt x="302" y="172"/>
                  </a:cubicBezTo>
                  <a:cubicBezTo>
                    <a:pt x="332" y="172"/>
                    <a:pt x="356" y="196"/>
                    <a:pt x="356" y="226"/>
                  </a:cubicBezTo>
                  <a:cubicBezTo>
                    <a:pt x="356" y="242"/>
                    <a:pt x="349" y="256"/>
                    <a:pt x="338" y="265"/>
                  </a:cubicBezTo>
                  <a:cubicBezTo>
                    <a:pt x="341" y="272"/>
                    <a:pt x="343" y="279"/>
                    <a:pt x="342"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152" name="TextBox 79"/>
          <p:cNvSpPr txBox="1"/>
          <p:nvPr/>
        </p:nvSpPr>
        <p:spPr>
          <a:xfrm>
            <a:off x="5750860" y="2113253"/>
            <a:ext cx="735545" cy="1077218"/>
          </a:xfrm>
          <a:prstGeom prst="rect">
            <a:avLst/>
          </a:prstGeom>
          <a:noFill/>
        </p:spPr>
        <p:txBody>
          <a:bodyPr wrap="square" rtlCol="0">
            <a:spAutoFit/>
          </a:bodyPr>
          <a:lstStyle/>
          <a:p>
            <a:pPr algn="ctr"/>
            <a:r>
              <a:rPr lang="en-US" sz="3200">
                <a:solidFill>
                  <a:schemeClr val="bg1"/>
                </a:solidFill>
                <a:latin typeface="+mj-lt"/>
              </a:rPr>
              <a:t>9M.</a:t>
            </a:r>
          </a:p>
        </p:txBody>
      </p:sp>
      <p:sp>
        <p:nvSpPr>
          <p:cNvPr id="153" name="TextBox 81"/>
          <p:cNvSpPr txBox="1"/>
          <p:nvPr/>
        </p:nvSpPr>
        <p:spPr>
          <a:xfrm>
            <a:off x="9988107" y="1662295"/>
            <a:ext cx="1148485" cy="584775"/>
          </a:xfrm>
          <a:prstGeom prst="rect">
            <a:avLst/>
          </a:prstGeom>
          <a:noFill/>
        </p:spPr>
        <p:txBody>
          <a:bodyPr wrap="square" rtlCol="0">
            <a:spAutoFit/>
          </a:bodyPr>
          <a:lstStyle/>
          <a:p>
            <a:pPr algn="ctr"/>
            <a:r>
              <a:rPr lang="en-US" sz="3200" dirty="0">
                <a:solidFill>
                  <a:schemeClr val="bg1"/>
                </a:solidFill>
                <a:latin typeface="+mj-lt"/>
              </a:rPr>
              <a:t>27K</a:t>
            </a:r>
          </a:p>
        </p:txBody>
      </p:sp>
      <p:sp>
        <p:nvSpPr>
          <p:cNvPr id="154" name="TextBox 83"/>
          <p:cNvSpPr txBox="1"/>
          <p:nvPr/>
        </p:nvSpPr>
        <p:spPr>
          <a:xfrm>
            <a:off x="8534988" y="3665625"/>
            <a:ext cx="973164" cy="584775"/>
          </a:xfrm>
          <a:prstGeom prst="rect">
            <a:avLst/>
          </a:prstGeom>
          <a:noFill/>
        </p:spPr>
        <p:txBody>
          <a:bodyPr wrap="square" rtlCol="0">
            <a:spAutoFit/>
          </a:bodyPr>
          <a:lstStyle/>
          <a:p>
            <a:pPr algn="ctr"/>
            <a:r>
              <a:rPr lang="en-US" sz="3200" dirty="0">
                <a:solidFill>
                  <a:schemeClr val="bg1"/>
                </a:solidFill>
                <a:latin typeface="+mj-lt"/>
              </a:rPr>
              <a:t>789</a:t>
            </a:r>
          </a:p>
        </p:txBody>
      </p:sp>
      <p:sp>
        <p:nvSpPr>
          <p:cNvPr id="155" name="TextBox 84"/>
          <p:cNvSpPr txBox="1"/>
          <p:nvPr/>
        </p:nvSpPr>
        <p:spPr>
          <a:xfrm>
            <a:off x="8745584" y="822234"/>
            <a:ext cx="1336749" cy="584775"/>
          </a:xfrm>
          <a:prstGeom prst="rect">
            <a:avLst/>
          </a:prstGeom>
          <a:noFill/>
        </p:spPr>
        <p:txBody>
          <a:bodyPr wrap="square" rtlCol="0">
            <a:spAutoFit/>
          </a:bodyPr>
          <a:lstStyle/>
          <a:p>
            <a:pPr algn="ctr"/>
            <a:r>
              <a:rPr lang="en-US" sz="3200" dirty="0">
                <a:solidFill>
                  <a:schemeClr val="bg1"/>
                </a:solidFill>
                <a:latin typeface="+mj-lt"/>
              </a:rPr>
              <a:t>99%</a:t>
            </a:r>
          </a:p>
        </p:txBody>
      </p:sp>
      <p:sp>
        <p:nvSpPr>
          <p:cNvPr id="156" name="TextBox 85"/>
          <p:cNvSpPr txBox="1"/>
          <p:nvPr/>
        </p:nvSpPr>
        <p:spPr>
          <a:xfrm>
            <a:off x="748543" y="1850469"/>
            <a:ext cx="4213910" cy="461665"/>
          </a:xfrm>
          <a:prstGeom prst="rect">
            <a:avLst/>
          </a:prstGeom>
          <a:noFill/>
        </p:spPr>
        <p:txBody>
          <a:bodyPr wrap="square" rtlCol="0">
            <a:spAutoFit/>
          </a:bodyPr>
          <a:lstStyle/>
          <a:p>
            <a:r>
              <a:rPr lang="en-US" altLang="zh-CN" dirty="0">
                <a:solidFill>
                  <a:schemeClr val="bg1"/>
                </a:solidFill>
              </a:rPr>
              <a:t>Problem 1: Inactive student</a:t>
            </a:r>
            <a:endParaRPr lang="en-US" sz="2000" dirty="0">
              <a:solidFill>
                <a:schemeClr val="bg1"/>
              </a:solidFill>
              <a:latin typeface="+mj-lt"/>
            </a:endParaRPr>
          </a:p>
        </p:txBody>
      </p:sp>
      <p:sp>
        <p:nvSpPr>
          <p:cNvPr id="158" name="TextBox 87"/>
          <p:cNvSpPr txBox="1"/>
          <p:nvPr/>
        </p:nvSpPr>
        <p:spPr>
          <a:xfrm>
            <a:off x="700827" y="2774317"/>
            <a:ext cx="5056521" cy="830997"/>
          </a:xfrm>
          <a:prstGeom prst="rect">
            <a:avLst/>
          </a:prstGeom>
          <a:noFill/>
        </p:spPr>
        <p:txBody>
          <a:bodyPr wrap="square" rtlCol="0">
            <a:spAutoFit/>
          </a:bodyPr>
          <a:lstStyle/>
          <a:p>
            <a:pPr lvl="0"/>
            <a:r>
              <a:rPr lang="en-US" altLang="zh-CN" dirty="0">
                <a:solidFill>
                  <a:schemeClr val="bg1"/>
                </a:solidFill>
              </a:rPr>
              <a:t>Problem 2: Vulnerable attendance recording method</a:t>
            </a:r>
            <a:endParaRPr lang="zh-CN" altLang="zh-CN" dirty="0">
              <a:solidFill>
                <a:schemeClr val="bg1"/>
              </a:solidFill>
            </a:endParaRPr>
          </a:p>
        </p:txBody>
      </p:sp>
      <p:sp>
        <p:nvSpPr>
          <p:cNvPr id="160" name="TextBox 95"/>
          <p:cNvSpPr txBox="1"/>
          <p:nvPr/>
        </p:nvSpPr>
        <p:spPr>
          <a:xfrm>
            <a:off x="672017" y="3756272"/>
            <a:ext cx="4976597" cy="1200329"/>
          </a:xfrm>
          <a:prstGeom prst="rect">
            <a:avLst/>
          </a:prstGeom>
          <a:noFill/>
        </p:spPr>
        <p:txBody>
          <a:bodyPr wrap="square" rtlCol="0">
            <a:spAutoFit/>
          </a:bodyPr>
          <a:lstStyle/>
          <a:p>
            <a:pPr lvl="0"/>
            <a:r>
              <a:rPr lang="zh-CN" altLang="zh-CN" dirty="0">
                <a:solidFill>
                  <a:schemeClr val="bg1"/>
                </a:solidFill>
              </a:rPr>
              <a:t> </a:t>
            </a:r>
            <a:r>
              <a:rPr lang="en-US" altLang="zh-CN" dirty="0">
                <a:solidFill>
                  <a:schemeClr val="bg1"/>
                </a:solidFill>
              </a:rPr>
              <a:t>Problem 3: Students have problem finding the group members assigned to them by lecturer</a:t>
            </a:r>
            <a:endParaRPr lang="zh-CN" altLang="zh-CN" dirty="0">
              <a:solidFill>
                <a:schemeClr val="bg1"/>
              </a:solidFill>
            </a:endParaRPr>
          </a:p>
        </p:txBody>
      </p:sp>
      <p:sp>
        <p:nvSpPr>
          <p:cNvPr id="162" name="TextBox 98"/>
          <p:cNvSpPr txBox="1"/>
          <p:nvPr/>
        </p:nvSpPr>
        <p:spPr>
          <a:xfrm>
            <a:off x="730385" y="4970838"/>
            <a:ext cx="5870813" cy="1200329"/>
          </a:xfrm>
          <a:prstGeom prst="rect">
            <a:avLst/>
          </a:prstGeom>
          <a:noFill/>
        </p:spPr>
        <p:txBody>
          <a:bodyPr wrap="square" rtlCol="0">
            <a:spAutoFit/>
          </a:bodyPr>
          <a:lstStyle/>
          <a:p>
            <a:r>
              <a:rPr lang="en-US" altLang="zh-CN" dirty="0">
                <a:solidFill>
                  <a:schemeClr val="bg1"/>
                </a:solidFill>
              </a:rPr>
              <a:t>Problem 4: Canteen stall keeper tend to face difficulties notifying their customer about the order due to noisy surroundings</a:t>
            </a:r>
            <a:endParaRPr lang="en-US" sz="2000" dirty="0">
              <a:solidFill>
                <a:schemeClr val="bg1"/>
              </a:solidFill>
              <a:latin typeface="+mj-lt"/>
            </a:endParaRPr>
          </a:p>
        </p:txBody>
      </p:sp>
      <p:sp>
        <p:nvSpPr>
          <p:cNvPr id="164" name="Rectangle 103"/>
          <p:cNvSpPr/>
          <p:nvPr/>
        </p:nvSpPr>
        <p:spPr>
          <a:xfrm>
            <a:off x="602128" y="1706626"/>
            <a:ext cx="73591" cy="726304"/>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5" name="Rectangle 105"/>
          <p:cNvSpPr/>
          <p:nvPr/>
        </p:nvSpPr>
        <p:spPr>
          <a:xfrm>
            <a:off x="602128" y="2824834"/>
            <a:ext cx="73591" cy="726304"/>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6" name="Rectangle 106"/>
          <p:cNvSpPr/>
          <p:nvPr/>
        </p:nvSpPr>
        <p:spPr>
          <a:xfrm>
            <a:off x="602128" y="3923002"/>
            <a:ext cx="73591" cy="726304"/>
          </a:xfrm>
          <a:prstGeom prst="rect">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7" name="Rectangle 107"/>
          <p:cNvSpPr/>
          <p:nvPr/>
        </p:nvSpPr>
        <p:spPr>
          <a:xfrm>
            <a:off x="602128" y="5034648"/>
            <a:ext cx="73591" cy="109378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042728722"/>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wipe(down)">
                                      <p:cBhvr>
                                        <p:cTn id="11" dur="500"/>
                                        <p:tgtEl>
                                          <p:spTgt spid="10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500"/>
                                        <p:tgtEl>
                                          <p:spTgt spid="1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1"/>
                                        </p:tgtEl>
                                        <p:attrNameLst>
                                          <p:attrName>style.visibility</p:attrName>
                                        </p:attrNameLst>
                                      </p:cBhvr>
                                      <p:to>
                                        <p:strVal val="visible"/>
                                      </p:to>
                                    </p:set>
                                    <p:animEffect transition="in" filter="fade">
                                      <p:cBhvr>
                                        <p:cTn id="39" dur="500"/>
                                        <p:tgtEl>
                                          <p:spTgt spid="12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fade">
                                      <p:cBhvr>
                                        <p:cTn id="63" dur="500"/>
                                        <p:tgtEl>
                                          <p:spTgt spid="8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fade">
                                      <p:cBhvr>
                                        <p:cTn id="71" dur="500"/>
                                        <p:tgtEl>
                                          <p:spTgt spid="12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24"/>
                                        </p:tgtEl>
                                        <p:attrNameLst>
                                          <p:attrName>style.visibility</p:attrName>
                                        </p:attrNameLst>
                                      </p:cBhvr>
                                      <p:to>
                                        <p:strVal val="visible"/>
                                      </p:to>
                                    </p:set>
                                    <p:animEffect transition="in" filter="fade">
                                      <p:cBhvr>
                                        <p:cTn id="75" dur="500"/>
                                        <p:tgtEl>
                                          <p:spTgt spid="12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fade">
                                      <p:cBhvr>
                                        <p:cTn id="79" dur="500"/>
                                        <p:tgtEl>
                                          <p:spTgt spid="9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22"/>
                                        </p:tgtEl>
                                        <p:attrNameLst>
                                          <p:attrName>style.visibility</p:attrName>
                                        </p:attrNameLst>
                                      </p:cBhvr>
                                      <p:to>
                                        <p:strVal val="visible"/>
                                      </p:to>
                                    </p:set>
                                    <p:animEffect transition="in" filter="fade">
                                      <p:cBhvr>
                                        <p:cTn id="83" dur="500"/>
                                        <p:tgtEl>
                                          <p:spTgt spid="122"/>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500"/>
                                        <p:tgtEl>
                                          <p:spTgt spid="95"/>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127"/>
                                        </p:tgtEl>
                                        <p:attrNameLst>
                                          <p:attrName>style.visibility</p:attrName>
                                        </p:attrNameLst>
                                      </p:cBhvr>
                                      <p:to>
                                        <p:strVal val="visible"/>
                                      </p:to>
                                    </p:set>
                                    <p:animEffect transition="in" filter="fade">
                                      <p:cBhvr>
                                        <p:cTn id="95" dur="500"/>
                                        <p:tgtEl>
                                          <p:spTgt spid="127"/>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childTnLst>
                          </p:cTn>
                        </p:par>
                        <p:par>
                          <p:cTn id="116" fill="hold">
                            <p:stCondLst>
                              <p:cond delay="14000"/>
                            </p:stCondLst>
                            <p:childTnLst>
                              <p:par>
                                <p:cTn id="117" presetID="22" presetClass="entr" presetSubtype="4" fill="hold" grpId="0" nodeType="afterEffect">
                                  <p:stCondLst>
                                    <p:cond delay="0"/>
                                  </p:stCondLst>
                                  <p:childTnLst>
                                    <p:set>
                                      <p:cBhvr>
                                        <p:cTn id="118" dur="1" fill="hold">
                                          <p:stCondLst>
                                            <p:cond delay="0"/>
                                          </p:stCondLst>
                                        </p:cTn>
                                        <p:tgtEl>
                                          <p:spTgt spid="132"/>
                                        </p:tgtEl>
                                        <p:attrNameLst>
                                          <p:attrName>style.visibility</p:attrName>
                                        </p:attrNameLst>
                                      </p:cBhvr>
                                      <p:to>
                                        <p:strVal val="visible"/>
                                      </p:to>
                                    </p:set>
                                    <p:animEffect transition="in" filter="wipe(down)">
                                      <p:cBhvr>
                                        <p:cTn id="119" dur="500"/>
                                        <p:tgtEl>
                                          <p:spTgt spid="132"/>
                                        </p:tgtEl>
                                      </p:cBhvr>
                                    </p:animEffect>
                                  </p:childTnLst>
                                </p:cTn>
                              </p:par>
                            </p:childTnLst>
                          </p:cTn>
                        </p:par>
                        <p:par>
                          <p:cTn id="120" fill="hold">
                            <p:stCondLst>
                              <p:cond delay="14500"/>
                            </p:stCondLst>
                            <p:childTnLst>
                              <p:par>
                                <p:cTn id="121" presetID="22" presetClass="entr" presetSubtype="4" fill="hold" nodeType="afterEffect">
                                  <p:stCondLst>
                                    <p:cond delay="0"/>
                                  </p:stCondLst>
                                  <p:childTnLst>
                                    <p:set>
                                      <p:cBhvr>
                                        <p:cTn id="122" dur="1" fill="hold">
                                          <p:stCondLst>
                                            <p:cond delay="0"/>
                                          </p:stCondLst>
                                        </p:cTn>
                                        <p:tgtEl>
                                          <p:spTgt spid="142"/>
                                        </p:tgtEl>
                                        <p:attrNameLst>
                                          <p:attrName>style.visibility</p:attrName>
                                        </p:attrNameLst>
                                      </p:cBhvr>
                                      <p:to>
                                        <p:strVal val="visible"/>
                                      </p:to>
                                    </p:set>
                                    <p:animEffect transition="in" filter="wipe(down)">
                                      <p:cBhvr>
                                        <p:cTn id="123" dur="500"/>
                                        <p:tgtEl>
                                          <p:spTgt spid="142"/>
                                        </p:tgtEl>
                                      </p:cBhvr>
                                    </p:animEffect>
                                  </p:childTnLst>
                                </p:cTn>
                              </p:par>
                            </p:childTnLst>
                          </p:cTn>
                        </p:par>
                        <p:par>
                          <p:cTn id="124" fill="hold">
                            <p:stCondLst>
                              <p:cond delay="15000"/>
                            </p:stCondLst>
                            <p:childTnLst>
                              <p:par>
                                <p:cTn id="125" presetID="22" presetClass="entr" presetSubtype="4" fill="hold" nodeType="after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wipe(down)">
                                      <p:cBhvr>
                                        <p:cTn id="127" dur="500"/>
                                        <p:tgtEl>
                                          <p:spTgt spid="133"/>
                                        </p:tgtEl>
                                      </p:cBhvr>
                                    </p:animEffect>
                                  </p:childTnLst>
                                </p:cTn>
                              </p:par>
                            </p:childTnLst>
                          </p:cTn>
                        </p:par>
                        <p:par>
                          <p:cTn id="128" fill="hold">
                            <p:stCondLst>
                              <p:cond delay="15500"/>
                            </p:stCondLst>
                            <p:childTnLst>
                              <p:par>
                                <p:cTn id="129" presetID="22" presetClass="entr" presetSubtype="4" fill="hold" grpId="0" nodeType="afterEffect">
                                  <p:stCondLst>
                                    <p:cond delay="0"/>
                                  </p:stCondLst>
                                  <p:childTnLst>
                                    <p:set>
                                      <p:cBhvr>
                                        <p:cTn id="130" dur="1" fill="hold">
                                          <p:stCondLst>
                                            <p:cond delay="0"/>
                                          </p:stCondLst>
                                        </p:cTn>
                                        <p:tgtEl>
                                          <p:spTgt spid="155"/>
                                        </p:tgtEl>
                                        <p:attrNameLst>
                                          <p:attrName>style.visibility</p:attrName>
                                        </p:attrNameLst>
                                      </p:cBhvr>
                                      <p:to>
                                        <p:strVal val="visible"/>
                                      </p:to>
                                    </p:set>
                                    <p:animEffect transition="in" filter="wipe(down)">
                                      <p:cBhvr>
                                        <p:cTn id="131" dur="500"/>
                                        <p:tgtEl>
                                          <p:spTgt spid="155"/>
                                        </p:tgtEl>
                                      </p:cBhvr>
                                    </p:animEffect>
                                  </p:childTnLst>
                                </p:cTn>
                              </p:par>
                            </p:childTnLst>
                          </p:cTn>
                        </p:par>
                        <p:par>
                          <p:cTn id="132" fill="hold">
                            <p:stCondLst>
                              <p:cond delay="16000"/>
                            </p:stCondLst>
                            <p:childTnLst>
                              <p:par>
                                <p:cTn id="133" presetID="22" presetClass="entr" presetSubtype="4" fill="hold" grpId="0" nodeType="after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par>
                          <p:cTn id="136" fill="hold">
                            <p:stCondLst>
                              <p:cond delay="16500"/>
                            </p:stCondLst>
                            <p:childTnLst>
                              <p:par>
                                <p:cTn id="137" presetID="22" presetClass="entr" presetSubtype="4" fill="hold" nodeType="afterEffect">
                                  <p:stCondLst>
                                    <p:cond delay="0"/>
                                  </p:stCondLst>
                                  <p:childTnLst>
                                    <p:set>
                                      <p:cBhvr>
                                        <p:cTn id="138" dur="1" fill="hold">
                                          <p:stCondLst>
                                            <p:cond delay="0"/>
                                          </p:stCondLst>
                                        </p:cTn>
                                        <p:tgtEl>
                                          <p:spTgt spid="148"/>
                                        </p:tgtEl>
                                        <p:attrNameLst>
                                          <p:attrName>style.visibility</p:attrName>
                                        </p:attrNameLst>
                                      </p:cBhvr>
                                      <p:to>
                                        <p:strVal val="visible"/>
                                      </p:to>
                                    </p:set>
                                    <p:animEffect transition="in" filter="wipe(down)">
                                      <p:cBhvr>
                                        <p:cTn id="139" dur="500"/>
                                        <p:tgtEl>
                                          <p:spTgt spid="148"/>
                                        </p:tgtEl>
                                      </p:cBhvr>
                                    </p:animEffect>
                                  </p:childTnLst>
                                </p:cTn>
                              </p:par>
                            </p:childTnLst>
                          </p:cTn>
                        </p:par>
                        <p:par>
                          <p:cTn id="140" fill="hold">
                            <p:stCondLst>
                              <p:cond delay="17000"/>
                            </p:stCondLst>
                            <p:childTnLst>
                              <p:par>
                                <p:cTn id="141" presetID="22" presetClass="entr" presetSubtype="4" fill="hold" grpId="0" nodeType="afterEffect">
                                  <p:stCondLst>
                                    <p:cond delay="0"/>
                                  </p:stCondLst>
                                  <p:childTnLst>
                                    <p:set>
                                      <p:cBhvr>
                                        <p:cTn id="142" dur="1" fill="hold">
                                          <p:stCondLst>
                                            <p:cond delay="0"/>
                                          </p:stCondLst>
                                        </p:cTn>
                                        <p:tgtEl>
                                          <p:spTgt spid="152"/>
                                        </p:tgtEl>
                                        <p:attrNameLst>
                                          <p:attrName>style.visibility</p:attrName>
                                        </p:attrNameLst>
                                      </p:cBhvr>
                                      <p:to>
                                        <p:strVal val="visible"/>
                                      </p:to>
                                    </p:set>
                                    <p:animEffect transition="in" filter="wipe(down)">
                                      <p:cBhvr>
                                        <p:cTn id="143" dur="500"/>
                                        <p:tgtEl>
                                          <p:spTgt spid="152"/>
                                        </p:tgtEl>
                                      </p:cBhvr>
                                    </p:animEffect>
                                  </p:childTnLst>
                                </p:cTn>
                              </p:par>
                            </p:childTnLst>
                          </p:cTn>
                        </p:par>
                        <p:par>
                          <p:cTn id="144" fill="hold">
                            <p:stCondLst>
                              <p:cond delay="17500"/>
                            </p:stCondLst>
                            <p:childTnLst>
                              <p:par>
                                <p:cTn id="145" presetID="22" presetClass="entr" presetSubtype="4" fill="hold" grpId="0" nodeType="afterEffect">
                                  <p:stCondLst>
                                    <p:cond delay="0"/>
                                  </p:stCondLst>
                                  <p:childTnLst>
                                    <p:set>
                                      <p:cBhvr>
                                        <p:cTn id="146" dur="1" fill="hold">
                                          <p:stCondLst>
                                            <p:cond delay="0"/>
                                          </p:stCondLst>
                                        </p:cTn>
                                        <p:tgtEl>
                                          <p:spTgt spid="154"/>
                                        </p:tgtEl>
                                        <p:attrNameLst>
                                          <p:attrName>style.visibility</p:attrName>
                                        </p:attrNameLst>
                                      </p:cBhvr>
                                      <p:to>
                                        <p:strVal val="visible"/>
                                      </p:to>
                                    </p:set>
                                    <p:animEffect transition="in" filter="wipe(down)">
                                      <p:cBhvr>
                                        <p:cTn id="147" dur="500"/>
                                        <p:tgtEl>
                                          <p:spTgt spid="154"/>
                                        </p:tgtEl>
                                      </p:cBhvr>
                                    </p:animEffect>
                                  </p:childTnLst>
                                </p:cTn>
                              </p:par>
                            </p:childTnLst>
                          </p:cTn>
                        </p:par>
                        <p:par>
                          <p:cTn id="148" fill="hold">
                            <p:stCondLst>
                              <p:cond delay="18000"/>
                            </p:stCondLst>
                            <p:childTnLst>
                              <p:par>
                                <p:cTn id="149" presetID="22" presetClass="entr" presetSubtype="1" fill="hold" grpId="0" nodeType="afterEffect">
                                  <p:stCondLst>
                                    <p:cond delay="0"/>
                                  </p:stCondLst>
                                  <p:childTnLst>
                                    <p:set>
                                      <p:cBhvr>
                                        <p:cTn id="150" dur="1" fill="hold">
                                          <p:stCondLst>
                                            <p:cond delay="0"/>
                                          </p:stCondLst>
                                        </p:cTn>
                                        <p:tgtEl>
                                          <p:spTgt spid="164"/>
                                        </p:tgtEl>
                                        <p:attrNameLst>
                                          <p:attrName>style.visibility</p:attrName>
                                        </p:attrNameLst>
                                      </p:cBhvr>
                                      <p:to>
                                        <p:strVal val="visible"/>
                                      </p:to>
                                    </p:set>
                                    <p:animEffect transition="in" filter="wipe(up)">
                                      <p:cBhvr>
                                        <p:cTn id="151" dur="500"/>
                                        <p:tgtEl>
                                          <p:spTgt spid="164"/>
                                        </p:tgtEl>
                                      </p:cBhvr>
                                    </p:animEffect>
                                  </p:childTnLst>
                                </p:cTn>
                              </p:par>
                            </p:childTnLst>
                          </p:cTn>
                        </p:par>
                        <p:par>
                          <p:cTn id="152" fill="hold">
                            <p:stCondLst>
                              <p:cond delay="18500"/>
                            </p:stCondLst>
                            <p:childTnLst>
                              <p:par>
                                <p:cTn id="153" presetID="22" presetClass="entr" presetSubtype="1" fill="hold" grpId="0" nodeType="afterEffect">
                                  <p:stCondLst>
                                    <p:cond delay="0"/>
                                  </p:stCondLst>
                                  <p:childTnLst>
                                    <p:set>
                                      <p:cBhvr>
                                        <p:cTn id="154" dur="1" fill="hold">
                                          <p:stCondLst>
                                            <p:cond delay="0"/>
                                          </p:stCondLst>
                                        </p:cTn>
                                        <p:tgtEl>
                                          <p:spTgt spid="165"/>
                                        </p:tgtEl>
                                        <p:attrNameLst>
                                          <p:attrName>style.visibility</p:attrName>
                                        </p:attrNameLst>
                                      </p:cBhvr>
                                      <p:to>
                                        <p:strVal val="visible"/>
                                      </p:to>
                                    </p:set>
                                    <p:animEffect transition="in" filter="wipe(up)">
                                      <p:cBhvr>
                                        <p:cTn id="155" dur="500"/>
                                        <p:tgtEl>
                                          <p:spTgt spid="165"/>
                                        </p:tgtEl>
                                      </p:cBhvr>
                                    </p:animEffect>
                                  </p:childTnLst>
                                </p:cTn>
                              </p:par>
                            </p:childTnLst>
                          </p:cTn>
                        </p:par>
                        <p:par>
                          <p:cTn id="156" fill="hold">
                            <p:stCondLst>
                              <p:cond delay="19000"/>
                            </p:stCondLst>
                            <p:childTnLst>
                              <p:par>
                                <p:cTn id="157" presetID="22" presetClass="entr" presetSubtype="1" fill="hold" grpId="0" nodeType="afterEffect">
                                  <p:stCondLst>
                                    <p:cond delay="0"/>
                                  </p:stCondLst>
                                  <p:childTnLst>
                                    <p:set>
                                      <p:cBhvr>
                                        <p:cTn id="158" dur="1" fill="hold">
                                          <p:stCondLst>
                                            <p:cond delay="0"/>
                                          </p:stCondLst>
                                        </p:cTn>
                                        <p:tgtEl>
                                          <p:spTgt spid="166"/>
                                        </p:tgtEl>
                                        <p:attrNameLst>
                                          <p:attrName>style.visibility</p:attrName>
                                        </p:attrNameLst>
                                      </p:cBhvr>
                                      <p:to>
                                        <p:strVal val="visible"/>
                                      </p:to>
                                    </p:set>
                                    <p:animEffect transition="in" filter="wipe(up)">
                                      <p:cBhvr>
                                        <p:cTn id="159" dur="500"/>
                                        <p:tgtEl>
                                          <p:spTgt spid="166"/>
                                        </p:tgtEl>
                                      </p:cBhvr>
                                    </p:animEffect>
                                  </p:childTnLst>
                                </p:cTn>
                              </p:par>
                            </p:childTnLst>
                          </p:cTn>
                        </p:par>
                        <p:par>
                          <p:cTn id="160" fill="hold">
                            <p:stCondLst>
                              <p:cond delay="19500"/>
                            </p:stCondLst>
                            <p:childTnLst>
                              <p:par>
                                <p:cTn id="161" presetID="22" presetClass="entr" presetSubtype="1" fill="hold" grpId="0" nodeType="afterEffect">
                                  <p:stCondLst>
                                    <p:cond delay="0"/>
                                  </p:stCondLst>
                                  <p:childTnLst>
                                    <p:set>
                                      <p:cBhvr>
                                        <p:cTn id="162" dur="1" fill="hold">
                                          <p:stCondLst>
                                            <p:cond delay="0"/>
                                          </p:stCondLst>
                                        </p:cTn>
                                        <p:tgtEl>
                                          <p:spTgt spid="167"/>
                                        </p:tgtEl>
                                        <p:attrNameLst>
                                          <p:attrName>style.visibility</p:attrName>
                                        </p:attrNameLst>
                                      </p:cBhvr>
                                      <p:to>
                                        <p:strVal val="visible"/>
                                      </p:to>
                                    </p:set>
                                    <p:animEffect transition="in" filter="wipe(up)">
                                      <p:cBhvr>
                                        <p:cTn id="163" dur="500"/>
                                        <p:tgtEl>
                                          <p:spTgt spid="167"/>
                                        </p:tgtEl>
                                      </p:cBhvr>
                                    </p:animEffect>
                                  </p:childTnLst>
                                </p:cTn>
                              </p:par>
                            </p:childTnLst>
                          </p:cTn>
                        </p:par>
                        <p:par>
                          <p:cTn id="164" fill="hold">
                            <p:stCondLst>
                              <p:cond delay="20000"/>
                            </p:stCondLst>
                            <p:childTnLst>
                              <p:par>
                                <p:cTn id="165" presetID="2" presetClass="entr" presetSubtype="4" fill="hold" grpId="0" nodeType="afterEffect">
                                  <p:stCondLst>
                                    <p:cond delay="0"/>
                                  </p:stCondLst>
                                  <p:childTnLst>
                                    <p:set>
                                      <p:cBhvr>
                                        <p:cTn id="166" dur="1" fill="hold">
                                          <p:stCondLst>
                                            <p:cond delay="0"/>
                                          </p:stCondLst>
                                        </p:cTn>
                                        <p:tgtEl>
                                          <p:spTgt spid="156"/>
                                        </p:tgtEl>
                                        <p:attrNameLst>
                                          <p:attrName>style.visibility</p:attrName>
                                        </p:attrNameLst>
                                      </p:cBhvr>
                                      <p:to>
                                        <p:strVal val="visible"/>
                                      </p:to>
                                    </p:set>
                                    <p:anim calcmode="lin" valueType="num">
                                      <p:cBhvr additive="base">
                                        <p:cTn id="167" dur="250" fill="hold"/>
                                        <p:tgtEl>
                                          <p:spTgt spid="156"/>
                                        </p:tgtEl>
                                        <p:attrNameLst>
                                          <p:attrName>ppt_x</p:attrName>
                                        </p:attrNameLst>
                                      </p:cBhvr>
                                      <p:tavLst>
                                        <p:tav tm="0">
                                          <p:val>
                                            <p:strVal val="#ppt_x"/>
                                          </p:val>
                                        </p:tav>
                                        <p:tav tm="100000">
                                          <p:val>
                                            <p:strVal val="#ppt_x"/>
                                          </p:val>
                                        </p:tav>
                                      </p:tavLst>
                                    </p:anim>
                                    <p:anim calcmode="lin" valueType="num">
                                      <p:cBhvr additive="base">
                                        <p:cTn id="168" dur="250" fill="hold"/>
                                        <p:tgtEl>
                                          <p:spTgt spid="156"/>
                                        </p:tgtEl>
                                        <p:attrNameLst>
                                          <p:attrName>ppt_y</p:attrName>
                                        </p:attrNameLst>
                                      </p:cBhvr>
                                      <p:tavLst>
                                        <p:tav tm="0">
                                          <p:val>
                                            <p:strVal val="1+#ppt_h/2"/>
                                          </p:val>
                                        </p:tav>
                                        <p:tav tm="100000">
                                          <p:val>
                                            <p:strVal val="#ppt_y"/>
                                          </p:val>
                                        </p:tav>
                                      </p:tavLst>
                                    </p:anim>
                                  </p:childTnLst>
                                </p:cTn>
                              </p:par>
                            </p:childTnLst>
                          </p:cTn>
                        </p:par>
                        <p:par>
                          <p:cTn id="169" fill="hold">
                            <p:stCondLst>
                              <p:cond delay="20250"/>
                            </p:stCondLst>
                            <p:childTnLst>
                              <p:par>
                                <p:cTn id="170" presetID="2" presetClass="entr" presetSubtype="4"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 calcmode="lin" valueType="num">
                                      <p:cBhvr additive="base">
                                        <p:cTn id="172" dur="250" fill="hold"/>
                                        <p:tgtEl>
                                          <p:spTgt spid="158"/>
                                        </p:tgtEl>
                                        <p:attrNameLst>
                                          <p:attrName>ppt_x</p:attrName>
                                        </p:attrNameLst>
                                      </p:cBhvr>
                                      <p:tavLst>
                                        <p:tav tm="0">
                                          <p:val>
                                            <p:strVal val="#ppt_x"/>
                                          </p:val>
                                        </p:tav>
                                        <p:tav tm="100000">
                                          <p:val>
                                            <p:strVal val="#ppt_x"/>
                                          </p:val>
                                        </p:tav>
                                      </p:tavLst>
                                    </p:anim>
                                    <p:anim calcmode="lin" valueType="num">
                                      <p:cBhvr additive="base">
                                        <p:cTn id="173" dur="250" fill="hold"/>
                                        <p:tgtEl>
                                          <p:spTgt spid="158"/>
                                        </p:tgtEl>
                                        <p:attrNameLst>
                                          <p:attrName>ppt_y</p:attrName>
                                        </p:attrNameLst>
                                      </p:cBhvr>
                                      <p:tavLst>
                                        <p:tav tm="0">
                                          <p:val>
                                            <p:strVal val="1+#ppt_h/2"/>
                                          </p:val>
                                        </p:tav>
                                        <p:tav tm="100000">
                                          <p:val>
                                            <p:strVal val="#ppt_y"/>
                                          </p:val>
                                        </p:tav>
                                      </p:tavLst>
                                    </p:anim>
                                  </p:childTnLst>
                                </p:cTn>
                              </p:par>
                            </p:childTnLst>
                          </p:cTn>
                        </p:par>
                        <p:par>
                          <p:cTn id="174" fill="hold">
                            <p:stCondLst>
                              <p:cond delay="20500"/>
                            </p:stCondLst>
                            <p:childTnLst>
                              <p:par>
                                <p:cTn id="175" presetID="2" presetClass="entr" presetSubtype="4" fill="hold" grpId="0" nodeType="afterEffect">
                                  <p:stCondLst>
                                    <p:cond delay="0"/>
                                  </p:stCondLst>
                                  <p:childTnLst>
                                    <p:set>
                                      <p:cBhvr>
                                        <p:cTn id="176" dur="1" fill="hold">
                                          <p:stCondLst>
                                            <p:cond delay="0"/>
                                          </p:stCondLst>
                                        </p:cTn>
                                        <p:tgtEl>
                                          <p:spTgt spid="160"/>
                                        </p:tgtEl>
                                        <p:attrNameLst>
                                          <p:attrName>style.visibility</p:attrName>
                                        </p:attrNameLst>
                                      </p:cBhvr>
                                      <p:to>
                                        <p:strVal val="visible"/>
                                      </p:to>
                                    </p:set>
                                    <p:anim calcmode="lin" valueType="num">
                                      <p:cBhvr additive="base">
                                        <p:cTn id="177" dur="250" fill="hold"/>
                                        <p:tgtEl>
                                          <p:spTgt spid="160"/>
                                        </p:tgtEl>
                                        <p:attrNameLst>
                                          <p:attrName>ppt_x</p:attrName>
                                        </p:attrNameLst>
                                      </p:cBhvr>
                                      <p:tavLst>
                                        <p:tav tm="0">
                                          <p:val>
                                            <p:strVal val="#ppt_x"/>
                                          </p:val>
                                        </p:tav>
                                        <p:tav tm="100000">
                                          <p:val>
                                            <p:strVal val="#ppt_x"/>
                                          </p:val>
                                        </p:tav>
                                      </p:tavLst>
                                    </p:anim>
                                    <p:anim calcmode="lin" valueType="num">
                                      <p:cBhvr additive="base">
                                        <p:cTn id="178" dur="250" fill="hold"/>
                                        <p:tgtEl>
                                          <p:spTgt spid="160"/>
                                        </p:tgtEl>
                                        <p:attrNameLst>
                                          <p:attrName>ppt_y</p:attrName>
                                        </p:attrNameLst>
                                      </p:cBhvr>
                                      <p:tavLst>
                                        <p:tav tm="0">
                                          <p:val>
                                            <p:strVal val="1+#ppt_h/2"/>
                                          </p:val>
                                        </p:tav>
                                        <p:tav tm="100000">
                                          <p:val>
                                            <p:strVal val="#ppt_y"/>
                                          </p:val>
                                        </p:tav>
                                      </p:tavLst>
                                    </p:anim>
                                  </p:childTnLst>
                                </p:cTn>
                              </p:par>
                            </p:childTnLst>
                          </p:cTn>
                        </p:par>
                        <p:par>
                          <p:cTn id="179" fill="hold">
                            <p:stCondLst>
                              <p:cond delay="20750"/>
                            </p:stCondLst>
                            <p:childTnLst>
                              <p:par>
                                <p:cTn id="180" presetID="2" presetClass="entr" presetSubtype="4" fill="hold" grpId="0" nodeType="afterEffect">
                                  <p:stCondLst>
                                    <p:cond delay="0"/>
                                  </p:stCondLst>
                                  <p:childTnLst>
                                    <p:set>
                                      <p:cBhvr>
                                        <p:cTn id="181" dur="1" fill="hold">
                                          <p:stCondLst>
                                            <p:cond delay="0"/>
                                          </p:stCondLst>
                                        </p:cTn>
                                        <p:tgtEl>
                                          <p:spTgt spid="162"/>
                                        </p:tgtEl>
                                        <p:attrNameLst>
                                          <p:attrName>style.visibility</p:attrName>
                                        </p:attrNameLst>
                                      </p:cBhvr>
                                      <p:to>
                                        <p:strVal val="visible"/>
                                      </p:to>
                                    </p:set>
                                    <p:anim calcmode="lin" valueType="num">
                                      <p:cBhvr additive="base">
                                        <p:cTn id="182" dur="250" fill="hold"/>
                                        <p:tgtEl>
                                          <p:spTgt spid="162"/>
                                        </p:tgtEl>
                                        <p:attrNameLst>
                                          <p:attrName>ppt_x</p:attrName>
                                        </p:attrNameLst>
                                      </p:cBhvr>
                                      <p:tavLst>
                                        <p:tav tm="0">
                                          <p:val>
                                            <p:strVal val="#ppt_x"/>
                                          </p:val>
                                        </p:tav>
                                        <p:tav tm="100000">
                                          <p:val>
                                            <p:strVal val="#ppt_x"/>
                                          </p:val>
                                        </p:tav>
                                      </p:tavLst>
                                    </p:anim>
                                    <p:anim calcmode="lin" valueType="num">
                                      <p:cBhvr additive="base">
                                        <p:cTn id="183" dur="25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9"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52" grpId="0"/>
      <p:bldP spid="153" grpId="0"/>
      <p:bldP spid="154" grpId="0"/>
      <p:bldP spid="155" grpId="0"/>
      <p:bldP spid="156" grpId="0"/>
      <p:bldP spid="158" grpId="0"/>
      <p:bldP spid="160" grpId="0"/>
      <p:bldP spid="162" grpId="0"/>
      <p:bldP spid="164" grpId="0" animBg="1"/>
      <p:bldP spid="165" grpId="0" animBg="1"/>
      <p:bldP spid="166" grpId="0" animBg="1"/>
      <p:bldP spid="1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Arial" panose="020B0604020202020204" pitchFamily="34" charset="0"/>
                  <a:ea typeface="微软雅黑" panose="020B0503020204020204" pitchFamily="34" charset="-122"/>
                  <a:cs typeface="Arial" panose="020B0604020202020204" pitchFamily="34" charset="0"/>
                </a:rPr>
                <a:t>Quantitative</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Arial" panose="020B0604020202020204" pitchFamily="34" charset="0"/>
                <a:ea typeface="微软雅黑" panose="020B0503020204020204" pitchFamily="34" charset="-122"/>
                <a:cs typeface="Arial" panose="020B0604020202020204" pitchFamily="34" charset="0"/>
              </a:endParaRPr>
            </a:p>
          </p:txBody>
        </p:sp>
      </p:grpSp>
      <p:graphicFrame>
        <p:nvGraphicFramePr>
          <p:cNvPr id="31" name="Diagram 38"/>
          <p:cNvGraphicFramePr/>
          <p:nvPr>
            <p:extLst>
              <p:ext uri="{D42A27DB-BD31-4B8C-83A1-F6EECF244321}">
                <p14:modId xmlns:p14="http://schemas.microsoft.com/office/powerpoint/2010/main" val="1532554777"/>
              </p:ext>
            </p:extLst>
          </p:nvPr>
        </p:nvGraphicFramePr>
        <p:xfrm>
          <a:off x="812800" y="1290322"/>
          <a:ext cx="1343333" cy="13433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2" name="Diagram 39"/>
          <p:cNvGraphicFramePr/>
          <p:nvPr>
            <p:extLst>
              <p:ext uri="{D42A27DB-BD31-4B8C-83A1-F6EECF244321}">
                <p14:modId xmlns:p14="http://schemas.microsoft.com/office/powerpoint/2010/main" val="4129287188"/>
              </p:ext>
            </p:extLst>
          </p:nvPr>
        </p:nvGraphicFramePr>
        <p:xfrm>
          <a:off x="812800" y="2893954"/>
          <a:ext cx="1343333" cy="13433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3" name="Diagram 40"/>
          <p:cNvGraphicFramePr/>
          <p:nvPr>
            <p:extLst>
              <p:ext uri="{D42A27DB-BD31-4B8C-83A1-F6EECF244321}">
                <p14:modId xmlns:p14="http://schemas.microsoft.com/office/powerpoint/2010/main" val="2389237299"/>
              </p:ext>
            </p:extLst>
          </p:nvPr>
        </p:nvGraphicFramePr>
        <p:xfrm>
          <a:off x="812800" y="4497586"/>
          <a:ext cx="1343333" cy="134333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5" name="Rectangle 42"/>
          <p:cNvSpPr/>
          <p:nvPr/>
        </p:nvSpPr>
        <p:spPr>
          <a:xfrm>
            <a:off x="2205163" y="1229211"/>
            <a:ext cx="4217510" cy="1323439"/>
          </a:xfrm>
          <a:prstGeom prst="rect">
            <a:avLst/>
          </a:prstGeom>
        </p:spPr>
        <p:txBody>
          <a:bodyPr wrap="square">
            <a:spAutoFit/>
          </a:bodyPr>
          <a:lstStyle/>
          <a:p>
            <a:pPr algn="just"/>
            <a:r>
              <a:rPr lang="en-US" sz="1600" dirty="0">
                <a:solidFill>
                  <a:schemeClr val="bg1">
                    <a:lumMod val="85000"/>
                  </a:schemeClr>
                </a:solidFill>
              </a:rPr>
              <a:t>Our weekly course is only 2-3 sessions, so 80% of teachers are unable to know and understand everyone.</a:t>
            </a:r>
          </a:p>
          <a:p>
            <a:pPr algn="just"/>
            <a:r>
              <a:rPr lang="en-US" sz="1600" dirty="0">
                <a:solidFill>
                  <a:schemeClr val="bg1">
                    <a:lumMod val="85000"/>
                  </a:schemeClr>
                </a:solidFill>
              </a:rPr>
              <a:t>Using the system we designed, teachers can see the details of each student with a simple scan.</a:t>
            </a:r>
          </a:p>
        </p:txBody>
      </p:sp>
      <p:sp>
        <p:nvSpPr>
          <p:cNvPr id="37" name="Rectangle 44"/>
          <p:cNvSpPr/>
          <p:nvPr/>
        </p:nvSpPr>
        <p:spPr>
          <a:xfrm>
            <a:off x="2205163" y="2773999"/>
            <a:ext cx="4337448" cy="1569660"/>
          </a:xfrm>
          <a:prstGeom prst="rect">
            <a:avLst/>
          </a:prstGeom>
        </p:spPr>
        <p:txBody>
          <a:bodyPr wrap="square">
            <a:spAutoFit/>
          </a:bodyPr>
          <a:lstStyle/>
          <a:p>
            <a:pPr algn="just"/>
            <a:r>
              <a:rPr lang="en-US" sz="1600" dirty="0">
                <a:solidFill>
                  <a:schemeClr val="bg1">
                    <a:lumMod val="85000"/>
                  </a:schemeClr>
                </a:solidFill>
              </a:rPr>
              <a:t>At the time of class, 30% of the students had problems such as not playing TV, playing games, sleeping, talking to others, etc. Through monitoring to help students in class behavior, through the deduction points to achieve the inspection of students</a:t>
            </a:r>
          </a:p>
        </p:txBody>
      </p:sp>
      <p:sp>
        <p:nvSpPr>
          <p:cNvPr id="39" name="Rectangle 46"/>
          <p:cNvSpPr/>
          <p:nvPr/>
        </p:nvSpPr>
        <p:spPr>
          <a:xfrm>
            <a:off x="2116291" y="4386417"/>
            <a:ext cx="5072430" cy="2062103"/>
          </a:xfrm>
          <a:prstGeom prst="rect">
            <a:avLst/>
          </a:prstGeom>
        </p:spPr>
        <p:txBody>
          <a:bodyPr wrap="square">
            <a:spAutoFit/>
          </a:bodyPr>
          <a:lstStyle/>
          <a:p>
            <a:pPr algn="just"/>
            <a:r>
              <a:rPr lang="en-US" sz="1600" dirty="0">
                <a:solidFill>
                  <a:schemeClr val="bg1">
                    <a:lumMod val="85000"/>
                  </a:schemeClr>
                </a:solidFill>
              </a:rPr>
              <a:t>Because the class time is only 2-3 hours, the students can't communicate under the class, which makes the students in the same group unfamiliar. They don't know about the group activities and homework in the future; the chefs in the cafeteria can't recognize it. In the face of a stranger, the food will be sent to the wrong place in 20% of cases.</a:t>
            </a:r>
          </a:p>
          <a:p>
            <a:pPr algn="just"/>
            <a:r>
              <a:rPr lang="en-US" sz="1600" dirty="0">
                <a:solidFill>
                  <a:schemeClr val="bg1">
                    <a:lumMod val="85000"/>
                  </a:schemeClr>
                </a:solidFill>
              </a:rPr>
              <a:t>Use our system to quickly identify and quickly communicate by scanning the face</a:t>
            </a:r>
          </a:p>
        </p:txBody>
      </p:sp>
      <p:pic>
        <p:nvPicPr>
          <p:cNvPr id="3" name="Picture 2">
            <a:extLst>
              <a:ext uri="{FF2B5EF4-FFF2-40B4-BE49-F238E27FC236}">
                <a16:creationId xmlns:a16="http://schemas.microsoft.com/office/drawing/2014/main" id="{3D1A0B65-A2B4-495B-A8E7-BF1202915C91}"/>
              </a:ext>
            </a:extLst>
          </p:cNvPr>
          <p:cNvPicPr>
            <a:picLocks noChangeAspect="1"/>
          </p:cNvPicPr>
          <p:nvPr/>
        </p:nvPicPr>
        <p:blipFill>
          <a:blip r:embed="rId20"/>
          <a:stretch>
            <a:fillRect/>
          </a:stretch>
        </p:blipFill>
        <p:spPr>
          <a:xfrm>
            <a:off x="7420997" y="1134592"/>
            <a:ext cx="2179853" cy="4505590"/>
          </a:xfrm>
          <a:prstGeom prst="rect">
            <a:avLst/>
          </a:prstGeom>
        </p:spPr>
      </p:pic>
      <p:pic>
        <p:nvPicPr>
          <p:cNvPr id="5" name="Picture 4">
            <a:extLst>
              <a:ext uri="{FF2B5EF4-FFF2-40B4-BE49-F238E27FC236}">
                <a16:creationId xmlns:a16="http://schemas.microsoft.com/office/drawing/2014/main" id="{F6D7B399-3917-446D-AA2A-F15FF163AEBD}"/>
              </a:ext>
            </a:extLst>
          </p:cNvPr>
          <p:cNvPicPr>
            <a:picLocks noChangeAspect="1"/>
          </p:cNvPicPr>
          <p:nvPr/>
        </p:nvPicPr>
        <p:blipFill>
          <a:blip r:embed="rId21"/>
          <a:stretch>
            <a:fillRect/>
          </a:stretch>
        </p:blipFill>
        <p:spPr>
          <a:xfrm>
            <a:off x="9735414" y="1117109"/>
            <a:ext cx="2206625" cy="4540555"/>
          </a:xfrm>
          <a:prstGeom prst="rect">
            <a:avLst/>
          </a:prstGeom>
        </p:spPr>
      </p:pic>
    </p:spTree>
    <p:extLst>
      <p:ext uri="{BB962C8B-B14F-4D97-AF65-F5344CB8AC3E}">
        <p14:creationId xmlns:p14="http://schemas.microsoft.com/office/powerpoint/2010/main" val="216696488"/>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6" presetClass="entr" presetSubtype="21"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Graphic spid="32" grpId="0">
        <p:bldAsOne/>
      </p:bldGraphic>
      <p:bldGraphic spid="33" grpId="0">
        <p:bldAsOne/>
      </p:bldGraphic>
      <p:bldP spid="35" grpId="0"/>
      <p:bldP spid="37"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OBJECTS</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grpSp>
        <p:nvGrpSpPr>
          <p:cNvPr id="6" name="Group 13"/>
          <p:cNvGrpSpPr/>
          <p:nvPr/>
        </p:nvGrpSpPr>
        <p:grpSpPr>
          <a:xfrm>
            <a:off x="1863765" y="3835400"/>
            <a:ext cx="735347" cy="717411"/>
            <a:chOff x="1219200" y="1642388"/>
            <a:chExt cx="1439863" cy="1404742"/>
          </a:xfrm>
          <a:solidFill>
            <a:schemeClr val="bg1"/>
          </a:solidFill>
        </p:grpSpPr>
        <p:sp>
          <p:nvSpPr>
            <p:cNvPr id="7" name="Freeform 27"/>
            <p:cNvSpPr>
              <a:spLocks/>
            </p:cNvSpPr>
            <p:nvPr/>
          </p:nvSpPr>
          <p:spPr bwMode="auto">
            <a:xfrm>
              <a:off x="1436937" y="1902267"/>
              <a:ext cx="997367" cy="1144863"/>
            </a:xfrm>
            <a:custGeom>
              <a:avLst/>
              <a:gdLst>
                <a:gd name="T0" fmla="*/ 74 w 142"/>
                <a:gd name="T1" fmla="*/ 0 h 163"/>
                <a:gd name="T2" fmla="*/ 142 w 142"/>
                <a:gd name="T3" fmla="*/ 68 h 163"/>
                <a:gd name="T4" fmla="*/ 142 w 142"/>
                <a:gd name="T5" fmla="*/ 163 h 163"/>
                <a:gd name="T6" fmla="*/ 95 w 142"/>
                <a:gd name="T7" fmla="*/ 163 h 163"/>
                <a:gd name="T8" fmla="*/ 95 w 142"/>
                <a:gd name="T9" fmla="*/ 89 h 163"/>
                <a:gd name="T10" fmla="*/ 48 w 142"/>
                <a:gd name="T11" fmla="*/ 89 h 163"/>
                <a:gd name="T12" fmla="*/ 48 w 142"/>
                <a:gd name="T13" fmla="*/ 163 h 163"/>
                <a:gd name="T14" fmla="*/ 0 w 142"/>
                <a:gd name="T15" fmla="*/ 163 h 163"/>
                <a:gd name="T16" fmla="*/ 0 w 142"/>
                <a:gd name="T17" fmla="*/ 68 h 163"/>
                <a:gd name="T18" fmla="*/ 74 w 14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63">
                  <a:moveTo>
                    <a:pt x="74" y="0"/>
                  </a:moveTo>
                  <a:lnTo>
                    <a:pt x="142" y="68"/>
                  </a:lnTo>
                  <a:lnTo>
                    <a:pt x="142" y="163"/>
                  </a:lnTo>
                  <a:lnTo>
                    <a:pt x="95" y="163"/>
                  </a:lnTo>
                  <a:lnTo>
                    <a:pt x="95" y="89"/>
                  </a:lnTo>
                  <a:lnTo>
                    <a:pt x="48" y="89"/>
                  </a:lnTo>
                  <a:lnTo>
                    <a:pt x="48" y="163"/>
                  </a:lnTo>
                  <a:lnTo>
                    <a:pt x="0" y="163"/>
                  </a:lnTo>
                  <a:lnTo>
                    <a:pt x="0" y="68"/>
                  </a:lnTo>
                  <a:lnTo>
                    <a:pt x="74" y="0"/>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28"/>
            <p:cNvSpPr>
              <a:spLocks/>
            </p:cNvSpPr>
            <p:nvPr/>
          </p:nvSpPr>
          <p:spPr bwMode="auto">
            <a:xfrm>
              <a:off x="1219200" y="1642388"/>
              <a:ext cx="1439863" cy="814751"/>
            </a:xfrm>
            <a:custGeom>
              <a:avLst/>
              <a:gdLst>
                <a:gd name="T0" fmla="*/ 37 w 39"/>
                <a:gd name="T1" fmla="*/ 22 h 22"/>
                <a:gd name="T2" fmla="*/ 36 w 39"/>
                <a:gd name="T3" fmla="*/ 21 h 22"/>
                <a:gd name="T4" fmla="*/ 20 w 39"/>
                <a:gd name="T5" fmla="*/ 5 h 22"/>
                <a:gd name="T6" fmla="*/ 3 w 39"/>
                <a:gd name="T7" fmla="*/ 21 h 22"/>
                <a:gd name="T8" fmla="*/ 1 w 39"/>
                <a:gd name="T9" fmla="*/ 21 h 22"/>
                <a:gd name="T10" fmla="*/ 1 w 39"/>
                <a:gd name="T11" fmla="*/ 19 h 22"/>
                <a:gd name="T12" fmla="*/ 18 w 39"/>
                <a:gd name="T13" fmla="*/ 1 h 22"/>
                <a:gd name="T14" fmla="*/ 21 w 39"/>
                <a:gd name="T15" fmla="*/ 1 h 22"/>
                <a:gd name="T16" fmla="*/ 39 w 39"/>
                <a:gd name="T17" fmla="*/ 19 h 22"/>
                <a:gd name="T18" fmla="*/ 39 w 39"/>
                <a:gd name="T19" fmla="*/ 21 h 22"/>
                <a:gd name="T20" fmla="*/ 37 w 39"/>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
                  <a:moveTo>
                    <a:pt x="37" y="22"/>
                  </a:moveTo>
                  <a:cubicBezTo>
                    <a:pt x="37" y="22"/>
                    <a:pt x="36" y="22"/>
                    <a:pt x="36" y="21"/>
                  </a:cubicBezTo>
                  <a:cubicBezTo>
                    <a:pt x="20" y="5"/>
                    <a:pt x="20" y="5"/>
                    <a:pt x="20" y="5"/>
                  </a:cubicBezTo>
                  <a:cubicBezTo>
                    <a:pt x="3" y="21"/>
                    <a:pt x="3" y="21"/>
                    <a:pt x="3" y="21"/>
                  </a:cubicBezTo>
                  <a:cubicBezTo>
                    <a:pt x="3" y="22"/>
                    <a:pt x="1" y="22"/>
                    <a:pt x="1" y="21"/>
                  </a:cubicBezTo>
                  <a:cubicBezTo>
                    <a:pt x="0" y="21"/>
                    <a:pt x="0" y="19"/>
                    <a:pt x="1" y="19"/>
                  </a:cubicBezTo>
                  <a:cubicBezTo>
                    <a:pt x="18" y="1"/>
                    <a:pt x="18" y="1"/>
                    <a:pt x="18" y="1"/>
                  </a:cubicBezTo>
                  <a:cubicBezTo>
                    <a:pt x="19" y="0"/>
                    <a:pt x="20" y="0"/>
                    <a:pt x="21" y="1"/>
                  </a:cubicBezTo>
                  <a:cubicBezTo>
                    <a:pt x="39" y="19"/>
                    <a:pt x="39" y="19"/>
                    <a:pt x="39" y="19"/>
                  </a:cubicBezTo>
                  <a:cubicBezTo>
                    <a:pt x="39" y="19"/>
                    <a:pt x="39" y="21"/>
                    <a:pt x="39" y="21"/>
                  </a:cubicBezTo>
                  <a:cubicBezTo>
                    <a:pt x="38" y="22"/>
                    <a:pt x="38" y="22"/>
                    <a:pt x="37" y="22"/>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11" name="Freeform 10"/>
          <p:cNvSpPr>
            <a:spLocks/>
          </p:cNvSpPr>
          <p:nvPr/>
        </p:nvSpPr>
        <p:spPr bwMode="auto">
          <a:xfrm>
            <a:off x="2245729" y="1938418"/>
            <a:ext cx="2249756" cy="3588217"/>
          </a:xfrm>
          <a:custGeom>
            <a:avLst/>
            <a:gdLst>
              <a:gd name="T0" fmla="*/ 0 w 179"/>
              <a:gd name="T1" fmla="*/ 0 h 286"/>
              <a:gd name="T2" fmla="*/ 0 w 179"/>
              <a:gd name="T3" fmla="*/ 89 h 286"/>
              <a:gd name="T4" fmla="*/ 89 w 179"/>
              <a:gd name="T5" fmla="*/ 179 h 286"/>
              <a:gd name="T6" fmla="*/ 72 w 179"/>
              <a:gd name="T7" fmla="*/ 232 h 286"/>
              <a:gd name="T8" fmla="*/ 143 w 179"/>
              <a:gd name="T9" fmla="*/ 286 h 286"/>
              <a:gd name="T10" fmla="*/ 179 w 179"/>
              <a:gd name="T11" fmla="*/ 179 h 286"/>
              <a:gd name="T12" fmla="*/ 0 w 179"/>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179" h="286">
                <a:moveTo>
                  <a:pt x="0" y="0"/>
                </a:moveTo>
                <a:cubicBezTo>
                  <a:pt x="0" y="89"/>
                  <a:pt x="0" y="89"/>
                  <a:pt x="0" y="89"/>
                </a:cubicBezTo>
                <a:cubicBezTo>
                  <a:pt x="49" y="89"/>
                  <a:pt x="89" y="129"/>
                  <a:pt x="89" y="179"/>
                </a:cubicBezTo>
                <a:cubicBezTo>
                  <a:pt x="89" y="199"/>
                  <a:pt x="83" y="217"/>
                  <a:pt x="72" y="232"/>
                </a:cubicBezTo>
                <a:cubicBezTo>
                  <a:pt x="143" y="286"/>
                  <a:pt x="143" y="286"/>
                  <a:pt x="143" y="286"/>
                </a:cubicBezTo>
                <a:cubicBezTo>
                  <a:pt x="165" y="256"/>
                  <a:pt x="179" y="219"/>
                  <a:pt x="179" y="179"/>
                </a:cubicBezTo>
                <a:cubicBezTo>
                  <a:pt x="179" y="80"/>
                  <a:pt x="99" y="0"/>
                  <a:pt x="0" y="0"/>
                </a:cubicBezTo>
                <a:close/>
              </a:path>
            </a:pathLst>
          </a:custGeom>
          <a:solidFill>
            <a:srgbClr val="00C3D9"/>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3"/>
          <p:cNvSpPr>
            <a:spLocks/>
          </p:cNvSpPr>
          <p:nvPr/>
        </p:nvSpPr>
        <p:spPr bwMode="auto">
          <a:xfrm>
            <a:off x="1016000" y="2440664"/>
            <a:ext cx="2977237" cy="2783069"/>
          </a:xfrm>
          <a:custGeom>
            <a:avLst/>
            <a:gdLst>
              <a:gd name="T0" fmla="*/ 98 w 237"/>
              <a:gd name="T1" fmla="*/ 0 h 222"/>
              <a:gd name="T2" fmla="*/ 0 w 237"/>
              <a:gd name="T3" fmla="*/ 40 h 222"/>
              <a:gd name="T4" fmla="*/ 49 w 237"/>
              <a:gd name="T5" fmla="*/ 89 h 222"/>
              <a:gd name="T6" fmla="*/ 98 w 237"/>
              <a:gd name="T7" fmla="*/ 69 h 222"/>
              <a:gd name="T8" fmla="*/ 168 w 237"/>
              <a:gd name="T9" fmla="*/ 139 h 222"/>
              <a:gd name="T10" fmla="*/ 154 w 237"/>
              <a:gd name="T11" fmla="*/ 180 h 222"/>
              <a:gd name="T12" fmla="*/ 209 w 237"/>
              <a:gd name="T13" fmla="*/ 222 h 222"/>
              <a:gd name="T14" fmla="*/ 237 w 237"/>
              <a:gd name="T15" fmla="*/ 139 h 222"/>
              <a:gd name="T16" fmla="*/ 98 w 23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2">
                <a:moveTo>
                  <a:pt x="98" y="0"/>
                </a:moveTo>
                <a:cubicBezTo>
                  <a:pt x="60" y="0"/>
                  <a:pt x="25" y="15"/>
                  <a:pt x="0" y="40"/>
                </a:cubicBezTo>
                <a:cubicBezTo>
                  <a:pt x="49" y="89"/>
                  <a:pt x="49" y="89"/>
                  <a:pt x="49" y="89"/>
                </a:cubicBezTo>
                <a:cubicBezTo>
                  <a:pt x="62" y="77"/>
                  <a:pt x="79" y="69"/>
                  <a:pt x="98" y="69"/>
                </a:cubicBezTo>
                <a:cubicBezTo>
                  <a:pt x="137" y="69"/>
                  <a:pt x="168" y="100"/>
                  <a:pt x="168" y="139"/>
                </a:cubicBezTo>
                <a:cubicBezTo>
                  <a:pt x="168" y="154"/>
                  <a:pt x="163" y="169"/>
                  <a:pt x="154" y="180"/>
                </a:cubicBezTo>
                <a:cubicBezTo>
                  <a:pt x="209" y="222"/>
                  <a:pt x="209" y="222"/>
                  <a:pt x="209" y="222"/>
                </a:cubicBezTo>
                <a:cubicBezTo>
                  <a:pt x="227" y="199"/>
                  <a:pt x="237" y="170"/>
                  <a:pt x="237" y="139"/>
                </a:cubicBezTo>
                <a:cubicBezTo>
                  <a:pt x="237" y="62"/>
                  <a:pt x="175" y="0"/>
                  <a:pt x="98" y="0"/>
                </a:cubicBezTo>
                <a:close/>
              </a:path>
            </a:pathLst>
          </a:custGeom>
          <a:solidFill>
            <a:srgbClr val="F4C60E"/>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6"/>
          <p:cNvSpPr>
            <a:spLocks/>
          </p:cNvSpPr>
          <p:nvPr/>
        </p:nvSpPr>
        <p:spPr bwMode="auto">
          <a:xfrm>
            <a:off x="1041890" y="2966212"/>
            <a:ext cx="2423212" cy="1944265"/>
          </a:xfrm>
          <a:custGeom>
            <a:avLst/>
            <a:gdLst>
              <a:gd name="T0" fmla="*/ 96 w 193"/>
              <a:gd name="T1" fmla="*/ 0 h 155"/>
              <a:gd name="T2" fmla="*/ 0 w 193"/>
              <a:gd name="T3" fmla="*/ 97 h 155"/>
              <a:gd name="T4" fmla="*/ 48 w 193"/>
              <a:gd name="T5" fmla="*/ 97 h 155"/>
              <a:gd name="T6" fmla="*/ 96 w 193"/>
              <a:gd name="T7" fmla="*/ 48 h 155"/>
              <a:gd name="T8" fmla="*/ 145 w 193"/>
              <a:gd name="T9" fmla="*/ 97 h 155"/>
              <a:gd name="T10" fmla="*/ 135 w 193"/>
              <a:gd name="T11" fmla="*/ 126 h 155"/>
              <a:gd name="T12" fmla="*/ 174 w 193"/>
              <a:gd name="T13" fmla="*/ 155 h 155"/>
              <a:gd name="T14" fmla="*/ 193 w 193"/>
              <a:gd name="T15" fmla="*/ 97 h 155"/>
              <a:gd name="T16" fmla="*/ 96 w 193"/>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5">
                <a:moveTo>
                  <a:pt x="96" y="0"/>
                </a:moveTo>
                <a:cubicBezTo>
                  <a:pt x="43" y="0"/>
                  <a:pt x="0" y="43"/>
                  <a:pt x="0" y="97"/>
                </a:cubicBezTo>
                <a:cubicBezTo>
                  <a:pt x="48" y="97"/>
                  <a:pt x="48" y="97"/>
                  <a:pt x="48" y="97"/>
                </a:cubicBezTo>
                <a:cubicBezTo>
                  <a:pt x="48" y="70"/>
                  <a:pt x="70" y="48"/>
                  <a:pt x="96" y="48"/>
                </a:cubicBezTo>
                <a:cubicBezTo>
                  <a:pt x="123" y="48"/>
                  <a:pt x="145" y="70"/>
                  <a:pt x="145" y="97"/>
                </a:cubicBezTo>
                <a:cubicBezTo>
                  <a:pt x="145" y="107"/>
                  <a:pt x="141" y="118"/>
                  <a:pt x="135" y="126"/>
                </a:cubicBezTo>
                <a:cubicBezTo>
                  <a:pt x="174" y="155"/>
                  <a:pt x="174" y="155"/>
                  <a:pt x="174" y="155"/>
                </a:cubicBezTo>
                <a:cubicBezTo>
                  <a:pt x="186" y="138"/>
                  <a:pt x="193" y="118"/>
                  <a:pt x="193" y="97"/>
                </a:cubicBezTo>
                <a:cubicBezTo>
                  <a:pt x="193" y="43"/>
                  <a:pt x="150" y="0"/>
                  <a:pt x="96" y="0"/>
                </a:cubicBezTo>
                <a:close/>
              </a:path>
            </a:pathLst>
          </a:custGeom>
          <a:solidFill>
            <a:srgbClr val="1FD89C"/>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4" name="TextBox 26"/>
          <p:cNvSpPr txBox="1"/>
          <p:nvPr/>
        </p:nvSpPr>
        <p:spPr>
          <a:xfrm>
            <a:off x="2871214" y="4182993"/>
            <a:ext cx="538540" cy="748795"/>
          </a:xfrm>
          <a:prstGeom prst="rect">
            <a:avLst/>
          </a:prstGeom>
          <a:noFill/>
        </p:spPr>
        <p:txBody>
          <a:bodyPr wrap="square" rtlCol="0">
            <a:spAutoFit/>
          </a:bodyPr>
          <a:lstStyle/>
          <a:p>
            <a:r>
              <a:rPr lang="en-US" sz="2133" b="1">
                <a:solidFill>
                  <a:schemeClr val="bg1"/>
                </a:solidFill>
                <a:latin typeface="+mj-lt"/>
              </a:rPr>
              <a:t>01.</a:t>
            </a:r>
          </a:p>
        </p:txBody>
      </p:sp>
      <p:sp>
        <p:nvSpPr>
          <p:cNvPr id="15" name="TextBox 27"/>
          <p:cNvSpPr txBox="1"/>
          <p:nvPr/>
        </p:nvSpPr>
        <p:spPr>
          <a:xfrm>
            <a:off x="3322686" y="4546735"/>
            <a:ext cx="538540" cy="748795"/>
          </a:xfrm>
          <a:prstGeom prst="rect">
            <a:avLst/>
          </a:prstGeom>
          <a:noFill/>
        </p:spPr>
        <p:txBody>
          <a:bodyPr wrap="square" rtlCol="0">
            <a:spAutoFit/>
          </a:bodyPr>
          <a:lstStyle/>
          <a:p>
            <a:r>
              <a:rPr lang="en-US" sz="2133" b="1">
                <a:solidFill>
                  <a:schemeClr val="bg1"/>
                </a:solidFill>
                <a:latin typeface="+mj-lt"/>
              </a:rPr>
              <a:t>02.</a:t>
            </a:r>
          </a:p>
        </p:txBody>
      </p:sp>
      <p:sp>
        <p:nvSpPr>
          <p:cNvPr id="16" name="TextBox 28"/>
          <p:cNvSpPr txBox="1"/>
          <p:nvPr/>
        </p:nvSpPr>
        <p:spPr>
          <a:xfrm>
            <a:off x="3753681" y="4893716"/>
            <a:ext cx="538540" cy="748795"/>
          </a:xfrm>
          <a:prstGeom prst="rect">
            <a:avLst/>
          </a:prstGeom>
          <a:noFill/>
        </p:spPr>
        <p:txBody>
          <a:bodyPr wrap="square" rtlCol="0">
            <a:spAutoFit/>
          </a:bodyPr>
          <a:lstStyle/>
          <a:p>
            <a:r>
              <a:rPr lang="en-US" sz="2133" b="1">
                <a:solidFill>
                  <a:schemeClr val="bg1"/>
                </a:solidFill>
                <a:latin typeface="+mj-lt"/>
              </a:rPr>
              <a:t>03.</a:t>
            </a:r>
          </a:p>
        </p:txBody>
      </p:sp>
      <p:sp>
        <p:nvSpPr>
          <p:cNvPr id="20" name="TextBox 32"/>
          <p:cNvSpPr txBox="1"/>
          <p:nvPr/>
        </p:nvSpPr>
        <p:spPr>
          <a:xfrm>
            <a:off x="6671640" y="2204952"/>
            <a:ext cx="4148579" cy="830997"/>
          </a:xfrm>
          <a:prstGeom prst="rect">
            <a:avLst/>
          </a:prstGeom>
          <a:noFill/>
        </p:spPr>
        <p:txBody>
          <a:bodyPr wrap="square" rtlCol="0">
            <a:spAutoFit/>
          </a:bodyPr>
          <a:lstStyle/>
          <a:p>
            <a:pPr lvl="0"/>
            <a:r>
              <a:rPr lang="en-US" altLang="zh-CN" b="1" i="1" dirty="0">
                <a:solidFill>
                  <a:schemeClr val="bg1"/>
                </a:solidFill>
                <a:effectLst>
                  <a:outerShdw blurRad="38100" dist="38100" dir="2700000" algn="tl">
                    <a:srgbClr val="000000">
                      <a:alpha val="43137"/>
                    </a:srgbClr>
                  </a:outerShdw>
                </a:effectLst>
              </a:rPr>
              <a:t>Creating useful tools in “campus monitoring”</a:t>
            </a:r>
            <a:endParaRPr lang="zh-CN" altLang="zh-CN" b="1" i="1" dirty="0">
              <a:solidFill>
                <a:schemeClr val="bg1"/>
              </a:solidFill>
              <a:effectLst>
                <a:outerShdw blurRad="38100" dist="38100" dir="2700000" algn="tl">
                  <a:srgbClr val="000000">
                    <a:alpha val="43137"/>
                  </a:srgbClr>
                </a:outerShdw>
              </a:effectLst>
            </a:endParaRPr>
          </a:p>
        </p:txBody>
      </p:sp>
      <p:sp>
        <p:nvSpPr>
          <p:cNvPr id="22" name="Rounded Rectangle 34"/>
          <p:cNvSpPr/>
          <p:nvPr/>
        </p:nvSpPr>
        <p:spPr>
          <a:xfrm>
            <a:off x="5721425" y="2291966"/>
            <a:ext cx="812800" cy="812800"/>
          </a:xfrm>
          <a:prstGeom prst="roundRect">
            <a:avLst/>
          </a:prstGeom>
          <a:noFill/>
          <a:ln w="19050">
            <a:solidFill>
              <a:srgbClr val="1FD8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3" name="TextBox 35"/>
          <p:cNvSpPr txBox="1"/>
          <p:nvPr/>
        </p:nvSpPr>
        <p:spPr>
          <a:xfrm>
            <a:off x="6829090" y="3408739"/>
            <a:ext cx="2621336" cy="461665"/>
          </a:xfrm>
          <a:prstGeom prst="rect">
            <a:avLst/>
          </a:prstGeom>
          <a:noFill/>
        </p:spPr>
        <p:txBody>
          <a:bodyPr wrap="square" rtlCol="0">
            <a:spAutoFit/>
          </a:bodyPr>
          <a:lstStyle/>
          <a:p>
            <a:pPr lvl="0"/>
            <a:r>
              <a:rPr lang="en-US" altLang="zh-CN" b="1" i="1" dirty="0">
                <a:solidFill>
                  <a:schemeClr val="bg1"/>
                </a:solidFill>
                <a:effectLst>
                  <a:outerShdw blurRad="38100" dist="38100" dir="2700000" algn="tl">
                    <a:srgbClr val="000000">
                      <a:alpha val="43137"/>
                    </a:srgbClr>
                  </a:outerShdw>
                </a:effectLst>
              </a:rPr>
              <a:t>Record keeping</a:t>
            </a:r>
            <a:endParaRPr lang="zh-CN" altLang="zh-CN" b="1" i="1" dirty="0">
              <a:solidFill>
                <a:schemeClr val="bg1"/>
              </a:solidFill>
              <a:effectLst>
                <a:outerShdw blurRad="38100" dist="38100" dir="2700000" algn="tl">
                  <a:srgbClr val="000000">
                    <a:alpha val="43137"/>
                  </a:srgbClr>
                </a:outerShdw>
              </a:effectLst>
            </a:endParaRPr>
          </a:p>
        </p:txBody>
      </p:sp>
      <p:sp>
        <p:nvSpPr>
          <p:cNvPr id="25" name="Rounded Rectangle 37"/>
          <p:cNvSpPr/>
          <p:nvPr/>
        </p:nvSpPr>
        <p:spPr>
          <a:xfrm>
            <a:off x="5721425" y="3307966"/>
            <a:ext cx="812800" cy="812800"/>
          </a:xfrm>
          <a:prstGeom prst="roundRect">
            <a:avLst/>
          </a:prstGeom>
          <a:noFill/>
          <a:ln w="19050">
            <a:solidFill>
              <a:srgbClr val="F4C6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TextBox 38"/>
          <p:cNvSpPr txBox="1"/>
          <p:nvPr/>
        </p:nvSpPr>
        <p:spPr>
          <a:xfrm>
            <a:off x="6624809" y="4243194"/>
            <a:ext cx="3856749" cy="830997"/>
          </a:xfrm>
          <a:prstGeom prst="rect">
            <a:avLst/>
          </a:prstGeom>
          <a:noFill/>
        </p:spPr>
        <p:txBody>
          <a:bodyPr wrap="square" rtlCol="0">
            <a:spAutoFit/>
          </a:bodyPr>
          <a:lstStyle/>
          <a:p>
            <a:pPr lvl="0"/>
            <a:r>
              <a:rPr lang="en-US" altLang="zh-CN" b="1" i="1" dirty="0">
                <a:solidFill>
                  <a:schemeClr val="bg1"/>
                </a:solidFill>
                <a:effectLst>
                  <a:outerShdw blurRad="38100" dist="38100" dir="2700000" algn="tl">
                    <a:srgbClr val="000000">
                      <a:alpha val="43137"/>
                    </a:srgbClr>
                  </a:outerShdw>
                </a:effectLst>
              </a:rPr>
              <a:t>Effective identification of unique faces in a crowd.</a:t>
            </a:r>
            <a:endParaRPr lang="zh-CN" altLang="zh-CN" b="1" i="1" dirty="0">
              <a:solidFill>
                <a:schemeClr val="bg1"/>
              </a:solidFill>
              <a:effectLst>
                <a:outerShdw blurRad="38100" dist="38100" dir="2700000" algn="tl">
                  <a:srgbClr val="000000">
                    <a:alpha val="43137"/>
                  </a:srgbClr>
                </a:outerShdw>
              </a:effectLst>
            </a:endParaRPr>
          </a:p>
        </p:txBody>
      </p:sp>
      <p:sp>
        <p:nvSpPr>
          <p:cNvPr id="28" name="Rounded Rectangle 40"/>
          <p:cNvSpPr/>
          <p:nvPr/>
        </p:nvSpPr>
        <p:spPr>
          <a:xfrm>
            <a:off x="5721425" y="4323966"/>
            <a:ext cx="812800" cy="812800"/>
          </a:xfrm>
          <a:prstGeom prst="roundRect">
            <a:avLst/>
          </a:prstGeom>
          <a:noFill/>
          <a:ln w="19050">
            <a:solidFill>
              <a:srgbClr val="00C3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35" name="Group 47"/>
          <p:cNvGrpSpPr/>
          <p:nvPr/>
        </p:nvGrpSpPr>
        <p:grpSpPr>
          <a:xfrm>
            <a:off x="5925171" y="2486376"/>
            <a:ext cx="405307" cy="423981"/>
            <a:chOff x="6464300" y="3325813"/>
            <a:chExt cx="463550" cy="463551"/>
          </a:xfrm>
          <a:solidFill>
            <a:srgbClr val="1FD89C"/>
          </a:solidFill>
        </p:grpSpPr>
        <p:sp>
          <p:nvSpPr>
            <p:cNvPr id="36" name="Freeform 48"/>
            <p:cNvSpPr>
              <a:spLocks/>
            </p:cNvSpPr>
            <p:nvPr/>
          </p:nvSpPr>
          <p:spPr bwMode="auto">
            <a:xfrm>
              <a:off x="6580188" y="3325813"/>
              <a:ext cx="231775" cy="204788"/>
            </a:xfrm>
            <a:custGeom>
              <a:avLst/>
              <a:gdLst>
                <a:gd name="T0" fmla="*/ 31 w 62"/>
                <a:gd name="T1" fmla="*/ 31 h 55"/>
                <a:gd name="T2" fmla="*/ 31 w 62"/>
                <a:gd name="T3" fmla="*/ 0 h 55"/>
                <a:gd name="T4" fmla="*/ 13 w 62"/>
                <a:gd name="T5" fmla="*/ 0 h 55"/>
                <a:gd name="T6" fmla="*/ 0 w 62"/>
                <a:gd name="T7" fmla="*/ 13 h 55"/>
                <a:gd name="T8" fmla="*/ 0 w 62"/>
                <a:gd name="T9" fmla="*/ 55 h 55"/>
                <a:gd name="T10" fmla="*/ 62 w 62"/>
                <a:gd name="T11" fmla="*/ 55 h 55"/>
                <a:gd name="T12" fmla="*/ 62 w 62"/>
                <a:gd name="T13" fmla="*/ 31 h 55"/>
                <a:gd name="T14" fmla="*/ 31 w 62"/>
                <a:gd name="T15" fmla="*/ 3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5">
                  <a:moveTo>
                    <a:pt x="31" y="31"/>
                  </a:moveTo>
                  <a:cubicBezTo>
                    <a:pt x="31" y="0"/>
                    <a:pt x="31" y="0"/>
                    <a:pt x="31" y="0"/>
                  </a:cubicBezTo>
                  <a:cubicBezTo>
                    <a:pt x="13" y="0"/>
                    <a:pt x="13" y="0"/>
                    <a:pt x="13" y="0"/>
                  </a:cubicBezTo>
                  <a:cubicBezTo>
                    <a:pt x="6" y="0"/>
                    <a:pt x="0" y="6"/>
                    <a:pt x="0" y="13"/>
                  </a:cubicBezTo>
                  <a:cubicBezTo>
                    <a:pt x="0" y="55"/>
                    <a:pt x="0" y="55"/>
                    <a:pt x="0" y="55"/>
                  </a:cubicBezTo>
                  <a:cubicBezTo>
                    <a:pt x="62" y="55"/>
                    <a:pt x="62" y="55"/>
                    <a:pt x="62" y="55"/>
                  </a:cubicBezTo>
                  <a:cubicBezTo>
                    <a:pt x="62" y="31"/>
                    <a:pt x="62" y="31"/>
                    <a:pt x="62" y="31"/>
                  </a:cubicBezTo>
                  <a:lnTo>
                    <a:pt x="3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7" name="Freeform 49"/>
            <p:cNvSpPr>
              <a:spLocks/>
            </p:cNvSpPr>
            <p:nvPr/>
          </p:nvSpPr>
          <p:spPr bwMode="auto">
            <a:xfrm>
              <a:off x="6737350" y="3325813"/>
              <a:ext cx="74613" cy="77788"/>
            </a:xfrm>
            <a:custGeom>
              <a:avLst/>
              <a:gdLst>
                <a:gd name="T0" fmla="*/ 3 w 20"/>
                <a:gd name="T1" fmla="*/ 2 h 21"/>
                <a:gd name="T2" fmla="*/ 0 w 20"/>
                <a:gd name="T3" fmla="*/ 0 h 21"/>
                <a:gd name="T4" fmla="*/ 0 w 20"/>
                <a:gd name="T5" fmla="*/ 21 h 21"/>
                <a:gd name="T6" fmla="*/ 20 w 20"/>
                <a:gd name="T7" fmla="*/ 21 h 21"/>
                <a:gd name="T8" fmla="*/ 19 w 20"/>
                <a:gd name="T9" fmla="*/ 17 h 21"/>
                <a:gd name="T10" fmla="*/ 3 w 20"/>
                <a:gd name="T11" fmla="*/ 2 h 21"/>
              </a:gdLst>
              <a:ahLst/>
              <a:cxnLst>
                <a:cxn ang="0">
                  <a:pos x="T0" y="T1"/>
                </a:cxn>
                <a:cxn ang="0">
                  <a:pos x="T2" y="T3"/>
                </a:cxn>
                <a:cxn ang="0">
                  <a:pos x="T4" y="T5"/>
                </a:cxn>
                <a:cxn ang="0">
                  <a:pos x="T6" y="T7"/>
                </a:cxn>
                <a:cxn ang="0">
                  <a:pos x="T8" y="T9"/>
                </a:cxn>
                <a:cxn ang="0">
                  <a:pos x="T10" y="T11"/>
                </a:cxn>
              </a:cxnLst>
              <a:rect l="0" t="0" r="r" b="b"/>
              <a:pathLst>
                <a:path w="20" h="21">
                  <a:moveTo>
                    <a:pt x="3" y="2"/>
                  </a:moveTo>
                  <a:cubicBezTo>
                    <a:pt x="2" y="1"/>
                    <a:pt x="1" y="0"/>
                    <a:pt x="0" y="0"/>
                  </a:cubicBezTo>
                  <a:cubicBezTo>
                    <a:pt x="0" y="21"/>
                    <a:pt x="0" y="21"/>
                    <a:pt x="0" y="21"/>
                  </a:cubicBezTo>
                  <a:cubicBezTo>
                    <a:pt x="20" y="21"/>
                    <a:pt x="20" y="21"/>
                    <a:pt x="20" y="21"/>
                  </a:cubicBezTo>
                  <a:cubicBezTo>
                    <a:pt x="20" y="20"/>
                    <a:pt x="20" y="18"/>
                    <a:pt x="19" y="17"/>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8" name="Freeform 50"/>
            <p:cNvSpPr>
              <a:spLocks noEditPoints="1"/>
            </p:cNvSpPr>
            <p:nvPr/>
          </p:nvSpPr>
          <p:spPr bwMode="auto">
            <a:xfrm>
              <a:off x="6464300" y="3530601"/>
              <a:ext cx="463550" cy="258763"/>
            </a:xfrm>
            <a:custGeom>
              <a:avLst/>
              <a:gdLst>
                <a:gd name="T0" fmla="*/ 124 w 124"/>
                <a:gd name="T1" fmla="*/ 19 h 69"/>
                <a:gd name="T2" fmla="*/ 124 w 124"/>
                <a:gd name="T3" fmla="*/ 49 h 69"/>
                <a:gd name="T4" fmla="*/ 107 w 124"/>
                <a:gd name="T5" fmla="*/ 69 h 69"/>
                <a:gd name="T6" fmla="*/ 18 w 124"/>
                <a:gd name="T7" fmla="*/ 69 h 69"/>
                <a:gd name="T8" fmla="*/ 0 w 124"/>
                <a:gd name="T9" fmla="*/ 49 h 69"/>
                <a:gd name="T10" fmla="*/ 0 w 124"/>
                <a:gd name="T11" fmla="*/ 19 h 69"/>
                <a:gd name="T12" fmla="*/ 18 w 124"/>
                <a:gd name="T13" fmla="*/ 0 h 69"/>
                <a:gd name="T14" fmla="*/ 18 w 124"/>
                <a:gd name="T15" fmla="*/ 14 h 69"/>
                <a:gd name="T16" fmla="*/ 107 w 124"/>
                <a:gd name="T17" fmla="*/ 14 h 69"/>
                <a:gd name="T18" fmla="*/ 107 w 124"/>
                <a:gd name="T19" fmla="*/ 0 h 69"/>
                <a:gd name="T20" fmla="*/ 124 w 124"/>
                <a:gd name="T21" fmla="*/ 19 h 69"/>
                <a:gd name="T22" fmla="*/ 18 w 124"/>
                <a:gd name="T23" fmla="*/ 34 h 69"/>
                <a:gd name="T24" fmla="*/ 19 w 124"/>
                <a:gd name="T25" fmla="*/ 53 h 69"/>
                <a:gd name="T26" fmla="*/ 39 w 124"/>
                <a:gd name="T27" fmla="*/ 53 h 69"/>
                <a:gd name="T28" fmla="*/ 43 w 124"/>
                <a:gd name="T29" fmla="*/ 45 h 69"/>
                <a:gd name="T30" fmla="*/ 81 w 124"/>
                <a:gd name="T31" fmla="*/ 45 h 69"/>
                <a:gd name="T32" fmla="*/ 85 w 124"/>
                <a:gd name="T33" fmla="*/ 53 h 69"/>
                <a:gd name="T34" fmla="*/ 105 w 124"/>
                <a:gd name="T35" fmla="*/ 53 h 69"/>
                <a:gd name="T36" fmla="*/ 106 w 124"/>
                <a:gd name="T37" fmla="*/ 34 h 69"/>
                <a:gd name="T38" fmla="*/ 106 w 124"/>
                <a:gd name="T39" fmla="*/ 34 h 69"/>
                <a:gd name="T40" fmla="*/ 102 w 124"/>
                <a:gd name="T41" fmla="*/ 29 h 69"/>
                <a:gd name="T42" fmla="*/ 102 w 124"/>
                <a:gd name="T43" fmla="*/ 29 h 69"/>
                <a:gd name="T44" fmla="*/ 95 w 124"/>
                <a:gd name="T45" fmla="*/ 26 h 69"/>
                <a:gd name="T46" fmla="*/ 29 w 124"/>
                <a:gd name="T47" fmla="*/ 26 h 69"/>
                <a:gd name="T48" fmla="*/ 22 w 124"/>
                <a:gd name="T49" fmla="*/ 29 h 69"/>
                <a:gd name="T50" fmla="*/ 22 w 124"/>
                <a:gd name="T51" fmla="*/ 29 h 69"/>
                <a:gd name="T52" fmla="*/ 18 w 124"/>
                <a:gd name="T5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69">
                  <a:moveTo>
                    <a:pt x="124" y="19"/>
                  </a:moveTo>
                  <a:cubicBezTo>
                    <a:pt x="124" y="49"/>
                    <a:pt x="124" y="49"/>
                    <a:pt x="124" y="49"/>
                  </a:cubicBezTo>
                  <a:cubicBezTo>
                    <a:pt x="124" y="59"/>
                    <a:pt x="117" y="67"/>
                    <a:pt x="107" y="69"/>
                  </a:cubicBezTo>
                  <a:cubicBezTo>
                    <a:pt x="18" y="69"/>
                    <a:pt x="18" y="69"/>
                    <a:pt x="18" y="69"/>
                  </a:cubicBezTo>
                  <a:cubicBezTo>
                    <a:pt x="8" y="67"/>
                    <a:pt x="0" y="59"/>
                    <a:pt x="0" y="49"/>
                  </a:cubicBezTo>
                  <a:cubicBezTo>
                    <a:pt x="0" y="19"/>
                    <a:pt x="0" y="19"/>
                    <a:pt x="0" y="19"/>
                  </a:cubicBezTo>
                  <a:cubicBezTo>
                    <a:pt x="0" y="10"/>
                    <a:pt x="8" y="2"/>
                    <a:pt x="18" y="0"/>
                  </a:cubicBezTo>
                  <a:cubicBezTo>
                    <a:pt x="18" y="14"/>
                    <a:pt x="18" y="14"/>
                    <a:pt x="18" y="14"/>
                  </a:cubicBezTo>
                  <a:cubicBezTo>
                    <a:pt x="107" y="14"/>
                    <a:pt x="107" y="14"/>
                    <a:pt x="107" y="14"/>
                  </a:cubicBezTo>
                  <a:cubicBezTo>
                    <a:pt x="107" y="0"/>
                    <a:pt x="107" y="0"/>
                    <a:pt x="107" y="0"/>
                  </a:cubicBezTo>
                  <a:cubicBezTo>
                    <a:pt x="117" y="2"/>
                    <a:pt x="124" y="10"/>
                    <a:pt x="124" y="19"/>
                  </a:cubicBezTo>
                  <a:close/>
                  <a:moveTo>
                    <a:pt x="18" y="34"/>
                  </a:moveTo>
                  <a:cubicBezTo>
                    <a:pt x="14" y="39"/>
                    <a:pt x="14" y="47"/>
                    <a:pt x="19" y="53"/>
                  </a:cubicBezTo>
                  <a:cubicBezTo>
                    <a:pt x="24" y="58"/>
                    <a:pt x="33" y="58"/>
                    <a:pt x="39" y="53"/>
                  </a:cubicBezTo>
                  <a:cubicBezTo>
                    <a:pt x="41" y="50"/>
                    <a:pt x="42" y="48"/>
                    <a:pt x="43" y="45"/>
                  </a:cubicBezTo>
                  <a:cubicBezTo>
                    <a:pt x="81" y="45"/>
                    <a:pt x="81" y="45"/>
                    <a:pt x="81" y="45"/>
                  </a:cubicBezTo>
                  <a:cubicBezTo>
                    <a:pt x="82" y="48"/>
                    <a:pt x="83" y="50"/>
                    <a:pt x="85" y="53"/>
                  </a:cubicBezTo>
                  <a:cubicBezTo>
                    <a:pt x="91" y="58"/>
                    <a:pt x="99" y="58"/>
                    <a:pt x="105" y="53"/>
                  </a:cubicBezTo>
                  <a:cubicBezTo>
                    <a:pt x="110" y="47"/>
                    <a:pt x="110" y="39"/>
                    <a:pt x="106" y="34"/>
                  </a:cubicBezTo>
                  <a:cubicBezTo>
                    <a:pt x="106" y="34"/>
                    <a:pt x="106" y="34"/>
                    <a:pt x="106" y="34"/>
                  </a:cubicBezTo>
                  <a:cubicBezTo>
                    <a:pt x="102" y="29"/>
                    <a:pt x="102" y="29"/>
                    <a:pt x="102" y="29"/>
                  </a:cubicBezTo>
                  <a:cubicBezTo>
                    <a:pt x="102" y="29"/>
                    <a:pt x="102" y="29"/>
                    <a:pt x="102" y="29"/>
                  </a:cubicBezTo>
                  <a:cubicBezTo>
                    <a:pt x="100" y="28"/>
                    <a:pt x="97" y="26"/>
                    <a:pt x="95" y="26"/>
                  </a:cubicBezTo>
                  <a:cubicBezTo>
                    <a:pt x="29" y="26"/>
                    <a:pt x="29" y="26"/>
                    <a:pt x="29" y="26"/>
                  </a:cubicBezTo>
                  <a:cubicBezTo>
                    <a:pt x="26" y="26"/>
                    <a:pt x="24" y="28"/>
                    <a:pt x="22" y="29"/>
                  </a:cubicBezTo>
                  <a:cubicBezTo>
                    <a:pt x="22" y="29"/>
                    <a:pt x="22" y="29"/>
                    <a:pt x="22" y="29"/>
                  </a:cubicBezTo>
                  <a:cubicBezTo>
                    <a:pt x="18" y="34"/>
                    <a:pt x="18" y="34"/>
                    <a:pt x="1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39" name="Group 51"/>
          <p:cNvGrpSpPr/>
          <p:nvPr/>
        </p:nvGrpSpPr>
        <p:grpSpPr>
          <a:xfrm>
            <a:off x="5936228" y="3510429"/>
            <a:ext cx="383196" cy="407875"/>
            <a:chOff x="9324975" y="4895850"/>
            <a:chExt cx="419100" cy="446088"/>
          </a:xfrm>
          <a:solidFill>
            <a:srgbClr val="F4C60E"/>
          </a:solidFill>
        </p:grpSpPr>
        <p:sp>
          <p:nvSpPr>
            <p:cNvPr id="40" name="Freeform 52"/>
            <p:cNvSpPr>
              <a:spLocks/>
            </p:cNvSpPr>
            <p:nvPr/>
          </p:nvSpPr>
          <p:spPr bwMode="auto">
            <a:xfrm>
              <a:off x="9366250" y="5314950"/>
              <a:ext cx="85725" cy="26988"/>
            </a:xfrm>
            <a:custGeom>
              <a:avLst/>
              <a:gdLst>
                <a:gd name="T0" fmla="*/ 0 w 23"/>
                <a:gd name="T1" fmla="*/ 0 h 7"/>
                <a:gd name="T2" fmla="*/ 0 w 23"/>
                <a:gd name="T3" fmla="*/ 4 h 7"/>
                <a:gd name="T4" fmla="*/ 4 w 23"/>
                <a:gd name="T5" fmla="*/ 7 h 7"/>
                <a:gd name="T6" fmla="*/ 19 w 23"/>
                <a:gd name="T7" fmla="*/ 7 h 7"/>
                <a:gd name="T8" fmla="*/ 23 w 23"/>
                <a:gd name="T9" fmla="*/ 4 h 7"/>
                <a:gd name="T10" fmla="*/ 23 w 23"/>
                <a:gd name="T11" fmla="*/ 0 h 7"/>
                <a:gd name="T12" fmla="*/ 0 w 2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0" y="0"/>
                  </a:moveTo>
                  <a:cubicBezTo>
                    <a:pt x="0" y="4"/>
                    <a:pt x="0" y="4"/>
                    <a:pt x="0" y="4"/>
                  </a:cubicBezTo>
                  <a:cubicBezTo>
                    <a:pt x="0" y="6"/>
                    <a:pt x="2" y="7"/>
                    <a:pt x="4" y="7"/>
                  </a:cubicBezTo>
                  <a:cubicBezTo>
                    <a:pt x="19" y="7"/>
                    <a:pt x="19" y="7"/>
                    <a:pt x="19" y="7"/>
                  </a:cubicBezTo>
                  <a:cubicBezTo>
                    <a:pt x="21" y="7"/>
                    <a:pt x="23" y="6"/>
                    <a:pt x="23" y="4"/>
                  </a:cubicBezTo>
                  <a:cubicBezTo>
                    <a:pt x="23" y="0"/>
                    <a:pt x="23" y="0"/>
                    <a:pt x="2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1" name="Freeform 53"/>
            <p:cNvSpPr>
              <a:spLocks/>
            </p:cNvSpPr>
            <p:nvPr/>
          </p:nvSpPr>
          <p:spPr bwMode="auto">
            <a:xfrm>
              <a:off x="9617075" y="5314950"/>
              <a:ext cx="82550" cy="26988"/>
            </a:xfrm>
            <a:custGeom>
              <a:avLst/>
              <a:gdLst>
                <a:gd name="T0" fmla="*/ 0 w 22"/>
                <a:gd name="T1" fmla="*/ 0 h 7"/>
                <a:gd name="T2" fmla="*/ 0 w 22"/>
                <a:gd name="T3" fmla="*/ 4 h 7"/>
                <a:gd name="T4" fmla="*/ 4 w 22"/>
                <a:gd name="T5" fmla="*/ 7 h 7"/>
                <a:gd name="T6" fmla="*/ 19 w 22"/>
                <a:gd name="T7" fmla="*/ 7 h 7"/>
                <a:gd name="T8" fmla="*/ 22 w 22"/>
                <a:gd name="T9" fmla="*/ 4 h 7"/>
                <a:gd name="T10" fmla="*/ 22 w 22"/>
                <a:gd name="T11" fmla="*/ 0 h 7"/>
                <a:gd name="T12" fmla="*/ 0 w 2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2" h="7">
                  <a:moveTo>
                    <a:pt x="0" y="0"/>
                  </a:moveTo>
                  <a:cubicBezTo>
                    <a:pt x="0" y="4"/>
                    <a:pt x="0" y="4"/>
                    <a:pt x="0" y="4"/>
                  </a:cubicBezTo>
                  <a:cubicBezTo>
                    <a:pt x="0" y="6"/>
                    <a:pt x="2" y="7"/>
                    <a:pt x="4" y="7"/>
                  </a:cubicBezTo>
                  <a:cubicBezTo>
                    <a:pt x="19" y="7"/>
                    <a:pt x="19" y="7"/>
                    <a:pt x="19" y="7"/>
                  </a:cubicBezTo>
                  <a:cubicBezTo>
                    <a:pt x="21" y="7"/>
                    <a:pt x="22" y="6"/>
                    <a:pt x="22" y="4"/>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2" name="Freeform 54"/>
            <p:cNvSpPr>
              <a:spLocks noEditPoints="1"/>
            </p:cNvSpPr>
            <p:nvPr/>
          </p:nvSpPr>
          <p:spPr bwMode="auto">
            <a:xfrm>
              <a:off x="9488488" y="5000625"/>
              <a:ext cx="187325" cy="184150"/>
            </a:xfrm>
            <a:custGeom>
              <a:avLst/>
              <a:gdLst>
                <a:gd name="T0" fmla="*/ 25 w 50"/>
                <a:gd name="T1" fmla="*/ 49 h 49"/>
                <a:gd name="T2" fmla="*/ 44 w 50"/>
                <a:gd name="T3" fmla="*/ 20 h 49"/>
                <a:gd name="T4" fmla="*/ 44 w 50"/>
                <a:gd name="T5" fmla="*/ 29 h 49"/>
                <a:gd name="T6" fmla="*/ 41 w 50"/>
                <a:gd name="T7" fmla="*/ 29 h 49"/>
                <a:gd name="T8" fmla="*/ 39 w 50"/>
                <a:gd name="T9" fmla="*/ 33 h 49"/>
                <a:gd name="T10" fmla="*/ 40 w 50"/>
                <a:gd name="T11" fmla="*/ 34 h 49"/>
                <a:gd name="T12" fmla="*/ 39 w 50"/>
                <a:gd name="T13" fmla="*/ 41 h 49"/>
                <a:gd name="T14" fmla="*/ 34 w 50"/>
                <a:gd name="T15" fmla="*/ 39 h 49"/>
                <a:gd name="T16" fmla="*/ 32 w 50"/>
                <a:gd name="T17" fmla="*/ 38 h 49"/>
                <a:gd name="T18" fmla="*/ 31 w 50"/>
                <a:gd name="T19" fmla="*/ 38 h 49"/>
                <a:gd name="T20" fmla="*/ 30 w 50"/>
                <a:gd name="T21" fmla="*/ 38 h 49"/>
                <a:gd name="T22" fmla="*/ 30 w 50"/>
                <a:gd name="T23" fmla="*/ 38 h 49"/>
                <a:gd name="T24" fmla="*/ 30 w 50"/>
                <a:gd name="T25" fmla="*/ 39 h 49"/>
                <a:gd name="T26" fmla="*/ 29 w 50"/>
                <a:gd name="T27" fmla="*/ 40 h 49"/>
                <a:gd name="T28" fmla="*/ 29 w 50"/>
                <a:gd name="T29" fmla="*/ 43 h 49"/>
                <a:gd name="T30" fmla="*/ 21 w 50"/>
                <a:gd name="T31" fmla="*/ 43 h 49"/>
                <a:gd name="T32" fmla="*/ 21 w 50"/>
                <a:gd name="T33" fmla="*/ 40 h 49"/>
                <a:gd name="T34" fmla="*/ 18 w 50"/>
                <a:gd name="T35" fmla="*/ 38 h 49"/>
                <a:gd name="T36" fmla="*/ 18 w 50"/>
                <a:gd name="T37" fmla="*/ 38 h 49"/>
                <a:gd name="T38" fmla="*/ 17 w 50"/>
                <a:gd name="T39" fmla="*/ 38 h 49"/>
                <a:gd name="T40" fmla="*/ 17 w 50"/>
                <a:gd name="T41" fmla="*/ 38 h 49"/>
                <a:gd name="T42" fmla="*/ 17 w 50"/>
                <a:gd name="T43" fmla="*/ 38 h 49"/>
                <a:gd name="T44" fmla="*/ 15 w 50"/>
                <a:gd name="T45" fmla="*/ 40 h 49"/>
                <a:gd name="T46" fmla="*/ 9 w 50"/>
                <a:gd name="T47" fmla="*/ 39 h 49"/>
                <a:gd name="T48" fmla="*/ 10 w 50"/>
                <a:gd name="T49" fmla="*/ 33 h 49"/>
                <a:gd name="T50" fmla="*/ 11 w 50"/>
                <a:gd name="T51" fmla="*/ 31 h 49"/>
                <a:gd name="T52" fmla="*/ 9 w 50"/>
                <a:gd name="T53" fmla="*/ 29 h 49"/>
                <a:gd name="T54" fmla="*/ 7 w 50"/>
                <a:gd name="T55" fmla="*/ 29 h 49"/>
                <a:gd name="T56" fmla="*/ 3 w 50"/>
                <a:gd name="T57" fmla="*/ 23 h 49"/>
                <a:gd name="T58" fmla="*/ 8 w 50"/>
                <a:gd name="T59" fmla="*/ 20 h 49"/>
                <a:gd name="T60" fmla="*/ 11 w 50"/>
                <a:gd name="T61" fmla="*/ 20 h 49"/>
                <a:gd name="T62" fmla="*/ 11 w 50"/>
                <a:gd name="T63" fmla="*/ 17 h 49"/>
                <a:gd name="T64" fmla="*/ 11 w 50"/>
                <a:gd name="T65" fmla="*/ 17 h 49"/>
                <a:gd name="T66" fmla="*/ 11 w 50"/>
                <a:gd name="T67" fmla="*/ 17 h 49"/>
                <a:gd name="T68" fmla="*/ 11 w 50"/>
                <a:gd name="T69" fmla="*/ 16 h 49"/>
                <a:gd name="T70" fmla="*/ 9 w 50"/>
                <a:gd name="T71" fmla="*/ 15 h 49"/>
                <a:gd name="T72" fmla="*/ 11 w 50"/>
                <a:gd name="T73" fmla="*/ 8 h 49"/>
                <a:gd name="T74" fmla="*/ 16 w 50"/>
                <a:gd name="T75" fmla="*/ 10 h 49"/>
                <a:gd name="T76" fmla="*/ 20 w 50"/>
                <a:gd name="T77" fmla="*/ 10 h 49"/>
                <a:gd name="T78" fmla="*/ 21 w 50"/>
                <a:gd name="T79" fmla="*/ 9 h 49"/>
                <a:gd name="T80" fmla="*/ 21 w 50"/>
                <a:gd name="T81" fmla="*/ 9 h 49"/>
                <a:gd name="T82" fmla="*/ 21 w 50"/>
                <a:gd name="T83" fmla="*/ 9 h 49"/>
                <a:gd name="T84" fmla="*/ 21 w 50"/>
                <a:gd name="T85" fmla="*/ 8 h 49"/>
                <a:gd name="T86" fmla="*/ 24 w 50"/>
                <a:gd name="T87" fmla="*/ 3 h 49"/>
                <a:gd name="T88" fmla="*/ 29 w 50"/>
                <a:gd name="T89" fmla="*/ 7 h 49"/>
                <a:gd name="T90" fmla="*/ 30 w 50"/>
                <a:gd name="T91" fmla="*/ 10 h 49"/>
                <a:gd name="T92" fmla="*/ 33 w 50"/>
                <a:gd name="T93" fmla="*/ 10 h 49"/>
                <a:gd name="T94" fmla="*/ 35 w 50"/>
                <a:gd name="T95" fmla="*/ 8 h 49"/>
                <a:gd name="T96" fmla="*/ 41 w 50"/>
                <a:gd name="T97" fmla="*/ 14 h 49"/>
                <a:gd name="T98" fmla="*/ 39 w 50"/>
                <a:gd name="T99" fmla="*/ 16 h 49"/>
                <a:gd name="T100" fmla="*/ 40 w 50"/>
                <a:gd name="T101" fmla="*/ 20 h 49"/>
                <a:gd name="T102" fmla="*/ 41 w 50"/>
                <a:gd name="T103"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49">
                  <a:moveTo>
                    <a:pt x="25" y="0"/>
                  </a:moveTo>
                  <a:cubicBezTo>
                    <a:pt x="11" y="0"/>
                    <a:pt x="0" y="11"/>
                    <a:pt x="0" y="24"/>
                  </a:cubicBezTo>
                  <a:cubicBezTo>
                    <a:pt x="0" y="38"/>
                    <a:pt x="11" y="49"/>
                    <a:pt x="25" y="49"/>
                  </a:cubicBezTo>
                  <a:cubicBezTo>
                    <a:pt x="39" y="49"/>
                    <a:pt x="50" y="38"/>
                    <a:pt x="50" y="24"/>
                  </a:cubicBezTo>
                  <a:cubicBezTo>
                    <a:pt x="50" y="11"/>
                    <a:pt x="39" y="0"/>
                    <a:pt x="25" y="0"/>
                  </a:cubicBezTo>
                  <a:close/>
                  <a:moveTo>
                    <a:pt x="44" y="20"/>
                  </a:moveTo>
                  <a:cubicBezTo>
                    <a:pt x="45" y="21"/>
                    <a:pt x="46" y="22"/>
                    <a:pt x="46" y="23"/>
                  </a:cubicBezTo>
                  <a:cubicBezTo>
                    <a:pt x="46" y="26"/>
                    <a:pt x="46" y="26"/>
                    <a:pt x="46" y="26"/>
                  </a:cubicBezTo>
                  <a:cubicBezTo>
                    <a:pt x="46" y="27"/>
                    <a:pt x="45" y="28"/>
                    <a:pt x="44" y="29"/>
                  </a:cubicBezTo>
                  <a:cubicBezTo>
                    <a:pt x="43" y="29"/>
                    <a:pt x="43" y="29"/>
                    <a:pt x="43" y="29"/>
                  </a:cubicBezTo>
                  <a:cubicBezTo>
                    <a:pt x="41" y="29"/>
                    <a:pt x="41" y="29"/>
                    <a:pt x="41" y="29"/>
                  </a:cubicBezTo>
                  <a:cubicBezTo>
                    <a:pt x="41" y="29"/>
                    <a:pt x="41" y="29"/>
                    <a:pt x="41" y="29"/>
                  </a:cubicBezTo>
                  <a:cubicBezTo>
                    <a:pt x="40" y="29"/>
                    <a:pt x="40" y="29"/>
                    <a:pt x="40" y="29"/>
                  </a:cubicBezTo>
                  <a:cubicBezTo>
                    <a:pt x="40" y="29"/>
                    <a:pt x="39" y="29"/>
                    <a:pt x="39" y="29"/>
                  </a:cubicBezTo>
                  <a:cubicBezTo>
                    <a:pt x="38" y="30"/>
                    <a:pt x="38" y="32"/>
                    <a:pt x="39" y="33"/>
                  </a:cubicBezTo>
                  <a:cubicBezTo>
                    <a:pt x="39" y="33"/>
                    <a:pt x="39" y="33"/>
                    <a:pt x="39" y="33"/>
                  </a:cubicBezTo>
                  <a:cubicBezTo>
                    <a:pt x="39" y="33"/>
                    <a:pt x="39" y="33"/>
                    <a:pt x="39" y="33"/>
                  </a:cubicBezTo>
                  <a:cubicBezTo>
                    <a:pt x="40" y="34"/>
                    <a:pt x="40" y="34"/>
                    <a:pt x="40" y="34"/>
                  </a:cubicBezTo>
                  <a:cubicBezTo>
                    <a:pt x="41" y="35"/>
                    <a:pt x="41" y="35"/>
                    <a:pt x="41" y="35"/>
                  </a:cubicBezTo>
                  <a:cubicBezTo>
                    <a:pt x="42" y="36"/>
                    <a:pt x="42" y="38"/>
                    <a:pt x="41" y="39"/>
                  </a:cubicBezTo>
                  <a:cubicBezTo>
                    <a:pt x="39" y="41"/>
                    <a:pt x="39" y="41"/>
                    <a:pt x="39" y="41"/>
                  </a:cubicBezTo>
                  <a:cubicBezTo>
                    <a:pt x="38" y="41"/>
                    <a:pt x="36" y="41"/>
                    <a:pt x="35" y="41"/>
                  </a:cubicBezTo>
                  <a:cubicBezTo>
                    <a:pt x="35" y="40"/>
                    <a:pt x="35" y="40"/>
                    <a:pt x="35" y="40"/>
                  </a:cubicBezTo>
                  <a:cubicBezTo>
                    <a:pt x="34" y="39"/>
                    <a:pt x="34" y="39"/>
                    <a:pt x="34" y="39"/>
                  </a:cubicBezTo>
                  <a:cubicBezTo>
                    <a:pt x="33" y="38"/>
                    <a:pt x="33" y="38"/>
                    <a:pt x="33" y="38"/>
                  </a:cubicBezTo>
                  <a:cubicBezTo>
                    <a:pt x="33" y="38"/>
                    <a:pt x="33" y="38"/>
                    <a:pt x="33" y="38"/>
                  </a:cubicBezTo>
                  <a:cubicBezTo>
                    <a:pt x="33" y="38"/>
                    <a:pt x="32" y="38"/>
                    <a:pt x="32" y="38"/>
                  </a:cubicBezTo>
                  <a:cubicBezTo>
                    <a:pt x="32" y="38"/>
                    <a:pt x="32" y="38"/>
                    <a:pt x="32" y="38"/>
                  </a:cubicBezTo>
                  <a:cubicBezTo>
                    <a:pt x="32" y="38"/>
                    <a:pt x="32" y="38"/>
                    <a:pt x="32"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8"/>
                    <a:pt x="30" y="38"/>
                  </a:cubicBezTo>
                  <a:cubicBezTo>
                    <a:pt x="30" y="38"/>
                    <a:pt x="30" y="38"/>
                    <a:pt x="30" y="38"/>
                  </a:cubicBezTo>
                  <a:cubicBezTo>
                    <a:pt x="30" y="38"/>
                    <a:pt x="30" y="38"/>
                    <a:pt x="30" y="38"/>
                  </a:cubicBezTo>
                  <a:cubicBezTo>
                    <a:pt x="30" y="38"/>
                    <a:pt x="30" y="39"/>
                    <a:pt x="30" y="39"/>
                  </a:cubicBezTo>
                  <a:cubicBezTo>
                    <a:pt x="30" y="39"/>
                    <a:pt x="30" y="39"/>
                    <a:pt x="30" y="39"/>
                  </a:cubicBezTo>
                  <a:cubicBezTo>
                    <a:pt x="29" y="39"/>
                    <a:pt x="29" y="39"/>
                    <a:pt x="29" y="39"/>
                  </a:cubicBezTo>
                  <a:cubicBezTo>
                    <a:pt x="29" y="39"/>
                    <a:pt x="29" y="40"/>
                    <a:pt x="29" y="40"/>
                  </a:cubicBezTo>
                  <a:cubicBezTo>
                    <a:pt x="29" y="40"/>
                    <a:pt x="29" y="40"/>
                    <a:pt x="29" y="40"/>
                  </a:cubicBezTo>
                  <a:cubicBezTo>
                    <a:pt x="29" y="41"/>
                    <a:pt x="29" y="41"/>
                    <a:pt x="29" y="41"/>
                  </a:cubicBezTo>
                  <a:cubicBezTo>
                    <a:pt x="29" y="42"/>
                    <a:pt x="29" y="42"/>
                    <a:pt x="29" y="42"/>
                  </a:cubicBezTo>
                  <a:cubicBezTo>
                    <a:pt x="29" y="43"/>
                    <a:pt x="29" y="43"/>
                    <a:pt x="29" y="43"/>
                  </a:cubicBezTo>
                  <a:cubicBezTo>
                    <a:pt x="29" y="45"/>
                    <a:pt x="28" y="46"/>
                    <a:pt x="26" y="46"/>
                  </a:cubicBezTo>
                  <a:cubicBezTo>
                    <a:pt x="24" y="46"/>
                    <a:pt x="24" y="46"/>
                    <a:pt x="24" y="46"/>
                  </a:cubicBezTo>
                  <a:cubicBezTo>
                    <a:pt x="22" y="46"/>
                    <a:pt x="21" y="45"/>
                    <a:pt x="21" y="43"/>
                  </a:cubicBezTo>
                  <a:cubicBezTo>
                    <a:pt x="21" y="42"/>
                    <a:pt x="21" y="42"/>
                    <a:pt x="21" y="42"/>
                  </a:cubicBezTo>
                  <a:cubicBezTo>
                    <a:pt x="21" y="41"/>
                    <a:pt x="21" y="41"/>
                    <a:pt x="21" y="41"/>
                  </a:cubicBezTo>
                  <a:cubicBezTo>
                    <a:pt x="21" y="40"/>
                    <a:pt x="21" y="40"/>
                    <a:pt x="21" y="40"/>
                  </a:cubicBezTo>
                  <a:cubicBezTo>
                    <a:pt x="21" y="40"/>
                    <a:pt x="21" y="39"/>
                    <a:pt x="20" y="39"/>
                  </a:cubicBezTo>
                  <a:cubicBezTo>
                    <a:pt x="20" y="38"/>
                    <a:pt x="19"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7" y="38"/>
                  </a:cubicBezTo>
                  <a:cubicBezTo>
                    <a:pt x="17" y="38"/>
                    <a:pt x="17" y="38"/>
                    <a:pt x="16" y="38"/>
                  </a:cubicBezTo>
                  <a:cubicBezTo>
                    <a:pt x="16" y="38"/>
                    <a:pt x="16" y="38"/>
                    <a:pt x="16" y="38"/>
                  </a:cubicBezTo>
                  <a:cubicBezTo>
                    <a:pt x="15" y="40"/>
                    <a:pt x="15" y="40"/>
                    <a:pt x="15" y="40"/>
                  </a:cubicBezTo>
                  <a:cubicBezTo>
                    <a:pt x="14" y="41"/>
                    <a:pt x="14" y="41"/>
                    <a:pt x="14" y="41"/>
                  </a:cubicBezTo>
                  <a:cubicBezTo>
                    <a:pt x="13" y="41"/>
                    <a:pt x="12" y="41"/>
                    <a:pt x="11" y="41"/>
                  </a:cubicBezTo>
                  <a:cubicBezTo>
                    <a:pt x="9" y="39"/>
                    <a:pt x="9" y="39"/>
                    <a:pt x="9" y="39"/>
                  </a:cubicBezTo>
                  <a:cubicBezTo>
                    <a:pt x="8" y="38"/>
                    <a:pt x="8" y="36"/>
                    <a:pt x="9" y="35"/>
                  </a:cubicBezTo>
                  <a:cubicBezTo>
                    <a:pt x="9" y="34"/>
                    <a:pt x="9" y="34"/>
                    <a:pt x="9" y="34"/>
                  </a:cubicBezTo>
                  <a:cubicBezTo>
                    <a:pt x="10" y="33"/>
                    <a:pt x="10" y="33"/>
                    <a:pt x="10" y="33"/>
                  </a:cubicBezTo>
                  <a:cubicBezTo>
                    <a:pt x="10" y="33"/>
                    <a:pt x="10" y="33"/>
                    <a:pt x="10" y="33"/>
                  </a:cubicBezTo>
                  <a:cubicBezTo>
                    <a:pt x="11" y="33"/>
                    <a:pt x="11" y="33"/>
                    <a:pt x="11" y="33"/>
                  </a:cubicBezTo>
                  <a:cubicBezTo>
                    <a:pt x="11" y="32"/>
                    <a:pt x="11" y="32"/>
                    <a:pt x="11" y="31"/>
                  </a:cubicBezTo>
                  <a:cubicBezTo>
                    <a:pt x="11" y="31"/>
                    <a:pt x="11" y="31"/>
                    <a:pt x="11" y="31"/>
                  </a:cubicBezTo>
                  <a:cubicBezTo>
                    <a:pt x="11" y="30"/>
                    <a:pt x="11" y="29"/>
                    <a:pt x="10" y="29"/>
                  </a:cubicBezTo>
                  <a:cubicBezTo>
                    <a:pt x="9" y="29"/>
                    <a:pt x="9" y="29"/>
                    <a:pt x="9" y="29"/>
                  </a:cubicBezTo>
                  <a:cubicBezTo>
                    <a:pt x="9" y="29"/>
                    <a:pt x="9" y="29"/>
                    <a:pt x="9" y="29"/>
                  </a:cubicBezTo>
                  <a:cubicBezTo>
                    <a:pt x="9" y="29"/>
                    <a:pt x="9" y="29"/>
                    <a:pt x="9" y="29"/>
                  </a:cubicBezTo>
                  <a:cubicBezTo>
                    <a:pt x="7" y="29"/>
                    <a:pt x="7" y="29"/>
                    <a:pt x="7" y="29"/>
                  </a:cubicBezTo>
                  <a:cubicBezTo>
                    <a:pt x="6" y="29"/>
                    <a:pt x="6" y="29"/>
                    <a:pt x="6" y="29"/>
                  </a:cubicBezTo>
                  <a:cubicBezTo>
                    <a:pt x="5" y="28"/>
                    <a:pt x="4" y="27"/>
                    <a:pt x="3" y="26"/>
                  </a:cubicBezTo>
                  <a:cubicBezTo>
                    <a:pt x="3" y="23"/>
                    <a:pt x="3" y="23"/>
                    <a:pt x="3" y="23"/>
                  </a:cubicBezTo>
                  <a:cubicBezTo>
                    <a:pt x="4" y="22"/>
                    <a:pt x="5" y="21"/>
                    <a:pt x="6" y="20"/>
                  </a:cubicBezTo>
                  <a:cubicBezTo>
                    <a:pt x="7" y="20"/>
                    <a:pt x="7" y="20"/>
                    <a:pt x="7" y="20"/>
                  </a:cubicBezTo>
                  <a:cubicBezTo>
                    <a:pt x="8" y="20"/>
                    <a:pt x="8" y="20"/>
                    <a:pt x="8" y="20"/>
                  </a:cubicBezTo>
                  <a:cubicBezTo>
                    <a:pt x="9" y="20"/>
                    <a:pt x="9" y="20"/>
                    <a:pt x="9" y="20"/>
                  </a:cubicBezTo>
                  <a:cubicBezTo>
                    <a:pt x="10" y="20"/>
                    <a:pt x="10" y="20"/>
                    <a:pt x="11" y="20"/>
                  </a:cubicBezTo>
                  <a:cubicBezTo>
                    <a:pt x="11" y="20"/>
                    <a:pt x="11" y="20"/>
                    <a:pt x="11" y="20"/>
                  </a:cubicBezTo>
                  <a:cubicBezTo>
                    <a:pt x="11" y="19"/>
                    <a:pt x="12" y="18"/>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9" y="15"/>
                    <a:pt x="9" y="15"/>
                    <a:pt x="9" y="15"/>
                  </a:cubicBezTo>
                  <a:cubicBezTo>
                    <a:pt x="9" y="14"/>
                    <a:pt x="9" y="14"/>
                    <a:pt x="9" y="14"/>
                  </a:cubicBezTo>
                  <a:cubicBezTo>
                    <a:pt x="8" y="13"/>
                    <a:pt x="8" y="11"/>
                    <a:pt x="9" y="10"/>
                  </a:cubicBezTo>
                  <a:cubicBezTo>
                    <a:pt x="11" y="8"/>
                    <a:pt x="11" y="8"/>
                    <a:pt x="11" y="8"/>
                  </a:cubicBezTo>
                  <a:cubicBezTo>
                    <a:pt x="12" y="8"/>
                    <a:pt x="13" y="8"/>
                    <a:pt x="14" y="8"/>
                  </a:cubicBezTo>
                  <a:cubicBezTo>
                    <a:pt x="15" y="9"/>
                    <a:pt x="15" y="9"/>
                    <a:pt x="15" y="9"/>
                  </a:cubicBezTo>
                  <a:cubicBezTo>
                    <a:pt x="16" y="10"/>
                    <a:pt x="16" y="10"/>
                    <a:pt x="16" y="10"/>
                  </a:cubicBezTo>
                  <a:cubicBezTo>
                    <a:pt x="17" y="10"/>
                    <a:pt x="17" y="10"/>
                    <a:pt x="17" y="10"/>
                  </a:cubicBezTo>
                  <a:cubicBezTo>
                    <a:pt x="17" y="11"/>
                    <a:pt x="18" y="11"/>
                    <a:pt x="18" y="11"/>
                  </a:cubicBezTo>
                  <a:cubicBezTo>
                    <a:pt x="19" y="11"/>
                    <a:pt x="19" y="11"/>
                    <a:pt x="20" y="10"/>
                  </a:cubicBezTo>
                  <a:cubicBezTo>
                    <a:pt x="20" y="10"/>
                    <a:pt x="20" y="10"/>
                    <a:pt x="21" y="10"/>
                  </a:cubicBezTo>
                  <a:cubicBezTo>
                    <a:pt x="21" y="10"/>
                    <a:pt x="21" y="10"/>
                    <a:pt x="21"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8"/>
                    <a:pt x="21" y="8"/>
                    <a:pt x="21" y="8"/>
                  </a:cubicBezTo>
                  <a:cubicBezTo>
                    <a:pt x="21" y="7"/>
                    <a:pt x="21" y="7"/>
                    <a:pt x="21" y="7"/>
                  </a:cubicBezTo>
                  <a:cubicBezTo>
                    <a:pt x="21" y="6"/>
                    <a:pt x="21" y="6"/>
                    <a:pt x="21" y="6"/>
                  </a:cubicBezTo>
                  <a:cubicBezTo>
                    <a:pt x="21" y="4"/>
                    <a:pt x="22" y="3"/>
                    <a:pt x="24" y="3"/>
                  </a:cubicBezTo>
                  <a:cubicBezTo>
                    <a:pt x="26" y="3"/>
                    <a:pt x="26" y="3"/>
                    <a:pt x="26" y="3"/>
                  </a:cubicBezTo>
                  <a:cubicBezTo>
                    <a:pt x="28" y="3"/>
                    <a:pt x="29" y="4"/>
                    <a:pt x="29" y="6"/>
                  </a:cubicBezTo>
                  <a:cubicBezTo>
                    <a:pt x="29" y="7"/>
                    <a:pt x="29" y="7"/>
                    <a:pt x="29" y="7"/>
                  </a:cubicBezTo>
                  <a:cubicBezTo>
                    <a:pt x="29" y="8"/>
                    <a:pt x="29" y="8"/>
                    <a:pt x="29" y="8"/>
                  </a:cubicBezTo>
                  <a:cubicBezTo>
                    <a:pt x="29" y="9"/>
                    <a:pt x="29" y="9"/>
                    <a:pt x="29" y="9"/>
                  </a:cubicBezTo>
                  <a:cubicBezTo>
                    <a:pt x="29" y="9"/>
                    <a:pt x="29" y="10"/>
                    <a:pt x="30" y="10"/>
                  </a:cubicBezTo>
                  <a:cubicBezTo>
                    <a:pt x="30" y="10"/>
                    <a:pt x="30" y="11"/>
                    <a:pt x="30" y="11"/>
                  </a:cubicBezTo>
                  <a:cubicBezTo>
                    <a:pt x="31" y="11"/>
                    <a:pt x="32" y="11"/>
                    <a:pt x="33" y="10"/>
                  </a:cubicBezTo>
                  <a:cubicBezTo>
                    <a:pt x="33" y="10"/>
                    <a:pt x="33" y="10"/>
                    <a:pt x="33" y="10"/>
                  </a:cubicBezTo>
                  <a:cubicBezTo>
                    <a:pt x="33" y="10"/>
                    <a:pt x="33" y="10"/>
                    <a:pt x="33" y="10"/>
                  </a:cubicBezTo>
                  <a:cubicBezTo>
                    <a:pt x="35" y="9"/>
                    <a:pt x="35" y="9"/>
                    <a:pt x="35" y="9"/>
                  </a:cubicBezTo>
                  <a:cubicBezTo>
                    <a:pt x="35" y="8"/>
                    <a:pt x="35" y="8"/>
                    <a:pt x="35" y="8"/>
                  </a:cubicBezTo>
                  <a:cubicBezTo>
                    <a:pt x="36" y="8"/>
                    <a:pt x="38" y="8"/>
                    <a:pt x="39" y="8"/>
                  </a:cubicBezTo>
                  <a:cubicBezTo>
                    <a:pt x="41" y="10"/>
                    <a:pt x="41" y="10"/>
                    <a:pt x="41" y="10"/>
                  </a:cubicBezTo>
                  <a:cubicBezTo>
                    <a:pt x="42" y="11"/>
                    <a:pt x="42" y="13"/>
                    <a:pt x="41" y="14"/>
                  </a:cubicBezTo>
                  <a:cubicBezTo>
                    <a:pt x="40" y="15"/>
                    <a:pt x="40" y="15"/>
                    <a:pt x="40" y="15"/>
                  </a:cubicBezTo>
                  <a:cubicBezTo>
                    <a:pt x="39" y="16"/>
                    <a:pt x="39" y="16"/>
                    <a:pt x="39" y="16"/>
                  </a:cubicBezTo>
                  <a:cubicBezTo>
                    <a:pt x="39" y="16"/>
                    <a:pt x="39" y="16"/>
                    <a:pt x="39" y="16"/>
                  </a:cubicBezTo>
                  <a:cubicBezTo>
                    <a:pt x="39" y="16"/>
                    <a:pt x="39" y="17"/>
                    <a:pt x="38" y="17"/>
                  </a:cubicBezTo>
                  <a:cubicBezTo>
                    <a:pt x="38" y="17"/>
                    <a:pt x="38" y="18"/>
                    <a:pt x="38" y="18"/>
                  </a:cubicBezTo>
                  <a:cubicBezTo>
                    <a:pt x="38" y="19"/>
                    <a:pt x="39" y="20"/>
                    <a:pt x="40" y="20"/>
                  </a:cubicBezTo>
                  <a:cubicBezTo>
                    <a:pt x="40" y="20"/>
                    <a:pt x="40" y="20"/>
                    <a:pt x="40" y="20"/>
                  </a:cubicBezTo>
                  <a:cubicBezTo>
                    <a:pt x="40" y="20"/>
                    <a:pt x="40" y="20"/>
                    <a:pt x="41" y="20"/>
                  </a:cubicBezTo>
                  <a:cubicBezTo>
                    <a:pt x="41" y="20"/>
                    <a:pt x="41" y="20"/>
                    <a:pt x="41" y="20"/>
                  </a:cubicBezTo>
                  <a:cubicBezTo>
                    <a:pt x="43" y="20"/>
                    <a:pt x="43" y="20"/>
                    <a:pt x="43" y="20"/>
                  </a:cubicBezTo>
                  <a:lnTo>
                    <a:pt x="4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3" name="Oval 55"/>
            <p:cNvSpPr>
              <a:spLocks noChangeArrowheads="1"/>
            </p:cNvSpPr>
            <p:nvPr/>
          </p:nvSpPr>
          <p:spPr bwMode="auto">
            <a:xfrm>
              <a:off x="9540875" y="5049838"/>
              <a:ext cx="82550"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4" name="Freeform 56"/>
            <p:cNvSpPr>
              <a:spLocks noEditPoints="1"/>
            </p:cNvSpPr>
            <p:nvPr/>
          </p:nvSpPr>
          <p:spPr bwMode="auto">
            <a:xfrm>
              <a:off x="9324975" y="4895850"/>
              <a:ext cx="419100" cy="393700"/>
            </a:xfrm>
            <a:custGeom>
              <a:avLst/>
              <a:gdLst>
                <a:gd name="T0" fmla="*/ 102 w 112"/>
                <a:gd name="T1" fmla="*/ 0 h 105"/>
                <a:gd name="T2" fmla="*/ 9 w 112"/>
                <a:gd name="T3" fmla="*/ 0 h 105"/>
                <a:gd name="T4" fmla="*/ 0 w 112"/>
                <a:gd name="T5" fmla="*/ 10 h 105"/>
                <a:gd name="T6" fmla="*/ 0 w 112"/>
                <a:gd name="T7" fmla="*/ 95 h 105"/>
                <a:gd name="T8" fmla="*/ 9 w 112"/>
                <a:gd name="T9" fmla="*/ 105 h 105"/>
                <a:gd name="T10" fmla="*/ 102 w 112"/>
                <a:gd name="T11" fmla="*/ 105 h 105"/>
                <a:gd name="T12" fmla="*/ 112 w 112"/>
                <a:gd name="T13" fmla="*/ 95 h 105"/>
                <a:gd name="T14" fmla="*/ 112 w 112"/>
                <a:gd name="T15" fmla="*/ 10 h 105"/>
                <a:gd name="T16" fmla="*/ 102 w 112"/>
                <a:gd name="T17" fmla="*/ 0 h 105"/>
                <a:gd name="T18" fmla="*/ 24 w 112"/>
                <a:gd name="T19" fmla="*/ 68 h 105"/>
                <a:gd name="T20" fmla="*/ 20 w 112"/>
                <a:gd name="T21" fmla="*/ 71 h 105"/>
                <a:gd name="T22" fmla="*/ 17 w 112"/>
                <a:gd name="T23" fmla="*/ 68 h 105"/>
                <a:gd name="T24" fmla="*/ 17 w 112"/>
                <a:gd name="T25" fmla="*/ 55 h 105"/>
                <a:gd name="T26" fmla="*/ 20 w 112"/>
                <a:gd name="T27" fmla="*/ 55 h 105"/>
                <a:gd name="T28" fmla="*/ 24 w 112"/>
                <a:gd name="T29" fmla="*/ 55 h 105"/>
                <a:gd name="T30" fmla="*/ 24 w 112"/>
                <a:gd name="T31" fmla="*/ 68 h 105"/>
                <a:gd name="T32" fmla="*/ 20 w 112"/>
                <a:gd name="T33" fmla="*/ 51 h 105"/>
                <a:gd name="T34" fmla="*/ 12 w 112"/>
                <a:gd name="T35" fmla="*/ 42 h 105"/>
                <a:gd name="T36" fmla="*/ 20 w 112"/>
                <a:gd name="T37" fmla="*/ 33 h 105"/>
                <a:gd name="T38" fmla="*/ 29 w 112"/>
                <a:gd name="T39" fmla="*/ 42 h 105"/>
                <a:gd name="T40" fmla="*/ 20 w 112"/>
                <a:gd name="T41" fmla="*/ 51 h 105"/>
                <a:gd name="T42" fmla="*/ 69 w 112"/>
                <a:gd name="T43" fmla="*/ 84 h 105"/>
                <a:gd name="T44" fmla="*/ 38 w 112"/>
                <a:gd name="T45" fmla="*/ 52 h 105"/>
                <a:gd name="T46" fmla="*/ 69 w 112"/>
                <a:gd name="T47" fmla="*/ 21 h 105"/>
                <a:gd name="T48" fmla="*/ 100 w 112"/>
                <a:gd name="T49" fmla="*/ 52 h 105"/>
                <a:gd name="T50" fmla="*/ 69 w 112"/>
                <a:gd name="T5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05">
                  <a:moveTo>
                    <a:pt x="102" y="0"/>
                  </a:moveTo>
                  <a:cubicBezTo>
                    <a:pt x="9" y="0"/>
                    <a:pt x="9" y="0"/>
                    <a:pt x="9" y="0"/>
                  </a:cubicBezTo>
                  <a:cubicBezTo>
                    <a:pt x="4" y="0"/>
                    <a:pt x="0" y="5"/>
                    <a:pt x="0" y="10"/>
                  </a:cubicBezTo>
                  <a:cubicBezTo>
                    <a:pt x="0" y="95"/>
                    <a:pt x="0" y="95"/>
                    <a:pt x="0" y="95"/>
                  </a:cubicBezTo>
                  <a:cubicBezTo>
                    <a:pt x="0" y="100"/>
                    <a:pt x="4" y="105"/>
                    <a:pt x="9" y="105"/>
                  </a:cubicBezTo>
                  <a:cubicBezTo>
                    <a:pt x="102" y="105"/>
                    <a:pt x="102" y="105"/>
                    <a:pt x="102" y="105"/>
                  </a:cubicBezTo>
                  <a:cubicBezTo>
                    <a:pt x="108" y="105"/>
                    <a:pt x="112" y="100"/>
                    <a:pt x="112" y="95"/>
                  </a:cubicBezTo>
                  <a:cubicBezTo>
                    <a:pt x="112" y="10"/>
                    <a:pt x="112" y="10"/>
                    <a:pt x="112" y="10"/>
                  </a:cubicBezTo>
                  <a:cubicBezTo>
                    <a:pt x="112" y="5"/>
                    <a:pt x="108" y="0"/>
                    <a:pt x="102" y="0"/>
                  </a:cubicBezTo>
                  <a:close/>
                  <a:moveTo>
                    <a:pt x="24" y="68"/>
                  </a:moveTo>
                  <a:cubicBezTo>
                    <a:pt x="24" y="70"/>
                    <a:pt x="22" y="71"/>
                    <a:pt x="20" y="71"/>
                  </a:cubicBezTo>
                  <a:cubicBezTo>
                    <a:pt x="18" y="71"/>
                    <a:pt x="17" y="70"/>
                    <a:pt x="17" y="68"/>
                  </a:cubicBezTo>
                  <a:cubicBezTo>
                    <a:pt x="17" y="55"/>
                    <a:pt x="17" y="55"/>
                    <a:pt x="17" y="55"/>
                  </a:cubicBezTo>
                  <a:cubicBezTo>
                    <a:pt x="18" y="55"/>
                    <a:pt x="19" y="55"/>
                    <a:pt x="20" y="55"/>
                  </a:cubicBezTo>
                  <a:cubicBezTo>
                    <a:pt x="22" y="55"/>
                    <a:pt x="23" y="55"/>
                    <a:pt x="24" y="55"/>
                  </a:cubicBezTo>
                  <a:lnTo>
                    <a:pt x="24" y="68"/>
                  </a:lnTo>
                  <a:close/>
                  <a:moveTo>
                    <a:pt x="20" y="51"/>
                  </a:moveTo>
                  <a:cubicBezTo>
                    <a:pt x="16" y="51"/>
                    <a:pt x="12" y="47"/>
                    <a:pt x="12" y="42"/>
                  </a:cubicBezTo>
                  <a:cubicBezTo>
                    <a:pt x="12" y="37"/>
                    <a:pt x="16" y="33"/>
                    <a:pt x="20" y="33"/>
                  </a:cubicBezTo>
                  <a:cubicBezTo>
                    <a:pt x="25" y="33"/>
                    <a:pt x="29" y="37"/>
                    <a:pt x="29" y="42"/>
                  </a:cubicBezTo>
                  <a:cubicBezTo>
                    <a:pt x="29" y="47"/>
                    <a:pt x="25" y="51"/>
                    <a:pt x="20" y="51"/>
                  </a:cubicBezTo>
                  <a:close/>
                  <a:moveTo>
                    <a:pt x="69" y="84"/>
                  </a:moveTo>
                  <a:cubicBezTo>
                    <a:pt x="52" y="84"/>
                    <a:pt x="38" y="70"/>
                    <a:pt x="38" y="52"/>
                  </a:cubicBezTo>
                  <a:cubicBezTo>
                    <a:pt x="38" y="35"/>
                    <a:pt x="52" y="21"/>
                    <a:pt x="69" y="21"/>
                  </a:cubicBezTo>
                  <a:cubicBezTo>
                    <a:pt x="86" y="21"/>
                    <a:pt x="100" y="35"/>
                    <a:pt x="100" y="52"/>
                  </a:cubicBezTo>
                  <a:cubicBezTo>
                    <a:pt x="100" y="70"/>
                    <a:pt x="86" y="84"/>
                    <a:pt x="6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45" name="Group 57"/>
          <p:cNvGrpSpPr/>
          <p:nvPr/>
        </p:nvGrpSpPr>
        <p:grpSpPr>
          <a:xfrm>
            <a:off x="5941266" y="4503189"/>
            <a:ext cx="373117" cy="454356"/>
            <a:chOff x="8269288" y="4060825"/>
            <a:chExt cx="393700" cy="479426"/>
          </a:xfrm>
          <a:solidFill>
            <a:srgbClr val="00C3D9"/>
          </a:solidFill>
        </p:grpSpPr>
        <p:sp>
          <p:nvSpPr>
            <p:cNvPr id="46" name="Freeform 58"/>
            <p:cNvSpPr>
              <a:spLocks/>
            </p:cNvSpPr>
            <p:nvPr/>
          </p:nvSpPr>
          <p:spPr bwMode="auto">
            <a:xfrm>
              <a:off x="8396288" y="4168775"/>
              <a:ext cx="142875" cy="30163"/>
            </a:xfrm>
            <a:custGeom>
              <a:avLst/>
              <a:gdLst>
                <a:gd name="T0" fmla="*/ 38 w 38"/>
                <a:gd name="T1" fmla="*/ 4 h 8"/>
                <a:gd name="T2" fmla="*/ 34 w 38"/>
                <a:gd name="T3" fmla="*/ 8 h 8"/>
                <a:gd name="T4" fmla="*/ 4 w 38"/>
                <a:gd name="T5" fmla="*/ 8 h 8"/>
                <a:gd name="T6" fmla="*/ 0 w 38"/>
                <a:gd name="T7" fmla="*/ 4 h 8"/>
                <a:gd name="T8" fmla="*/ 0 w 38"/>
                <a:gd name="T9" fmla="*/ 4 h 8"/>
                <a:gd name="T10" fmla="*/ 4 w 38"/>
                <a:gd name="T11" fmla="*/ 0 h 8"/>
                <a:gd name="T12" fmla="*/ 34 w 38"/>
                <a:gd name="T13" fmla="*/ 0 h 8"/>
                <a:gd name="T14" fmla="*/ 38 w 3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
                  <a:moveTo>
                    <a:pt x="38" y="4"/>
                  </a:moveTo>
                  <a:cubicBezTo>
                    <a:pt x="38" y="6"/>
                    <a:pt x="36" y="8"/>
                    <a:pt x="34" y="8"/>
                  </a:cubicBezTo>
                  <a:cubicBezTo>
                    <a:pt x="4" y="8"/>
                    <a:pt x="4" y="8"/>
                    <a:pt x="4" y="8"/>
                  </a:cubicBezTo>
                  <a:cubicBezTo>
                    <a:pt x="2" y="8"/>
                    <a:pt x="0" y="6"/>
                    <a:pt x="0" y="4"/>
                  </a:cubicBezTo>
                  <a:cubicBezTo>
                    <a:pt x="0" y="4"/>
                    <a:pt x="0" y="4"/>
                    <a:pt x="0" y="4"/>
                  </a:cubicBezTo>
                  <a:cubicBezTo>
                    <a:pt x="0" y="2"/>
                    <a:pt x="2" y="0"/>
                    <a:pt x="4" y="0"/>
                  </a:cubicBezTo>
                  <a:cubicBezTo>
                    <a:pt x="34" y="0"/>
                    <a:pt x="34" y="0"/>
                    <a:pt x="34" y="0"/>
                  </a:cubicBezTo>
                  <a:cubicBezTo>
                    <a:pt x="36" y="0"/>
                    <a:pt x="38" y="2"/>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7" name="Freeform 59"/>
            <p:cNvSpPr>
              <a:spLocks/>
            </p:cNvSpPr>
            <p:nvPr/>
          </p:nvSpPr>
          <p:spPr bwMode="auto">
            <a:xfrm>
              <a:off x="8385176" y="4060825"/>
              <a:ext cx="160338" cy="93663"/>
            </a:xfrm>
            <a:custGeom>
              <a:avLst/>
              <a:gdLst>
                <a:gd name="T0" fmla="*/ 43 w 43"/>
                <a:gd name="T1" fmla="*/ 13 h 25"/>
                <a:gd name="T2" fmla="*/ 34 w 43"/>
                <a:gd name="T3" fmla="*/ 25 h 25"/>
                <a:gd name="T4" fmla="*/ 9 w 43"/>
                <a:gd name="T5" fmla="*/ 25 h 25"/>
                <a:gd name="T6" fmla="*/ 0 w 43"/>
                <a:gd name="T7" fmla="*/ 13 h 25"/>
                <a:gd name="T8" fmla="*/ 0 w 43"/>
                <a:gd name="T9" fmla="*/ 13 h 25"/>
                <a:gd name="T10" fmla="*/ 9 w 43"/>
                <a:gd name="T11" fmla="*/ 0 h 25"/>
                <a:gd name="T12" fmla="*/ 19 w 43"/>
                <a:gd name="T13" fmla="*/ 7 h 25"/>
                <a:gd name="T14" fmla="*/ 25 w 43"/>
                <a:gd name="T15" fmla="*/ 0 h 25"/>
                <a:gd name="T16" fmla="*/ 31 w 43"/>
                <a:gd name="T17" fmla="*/ 7 h 25"/>
                <a:gd name="T18" fmla="*/ 34 w 43"/>
                <a:gd name="T19" fmla="*/ 0 h 25"/>
                <a:gd name="T20" fmla="*/ 43 w 43"/>
                <a:gd name="T2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5">
                  <a:moveTo>
                    <a:pt x="43" y="13"/>
                  </a:moveTo>
                  <a:cubicBezTo>
                    <a:pt x="43" y="20"/>
                    <a:pt x="39" y="25"/>
                    <a:pt x="34" y="25"/>
                  </a:cubicBezTo>
                  <a:cubicBezTo>
                    <a:pt x="9" y="25"/>
                    <a:pt x="9" y="25"/>
                    <a:pt x="9" y="25"/>
                  </a:cubicBezTo>
                  <a:cubicBezTo>
                    <a:pt x="4" y="25"/>
                    <a:pt x="0" y="20"/>
                    <a:pt x="0" y="13"/>
                  </a:cubicBezTo>
                  <a:cubicBezTo>
                    <a:pt x="0" y="13"/>
                    <a:pt x="0" y="13"/>
                    <a:pt x="0" y="13"/>
                  </a:cubicBezTo>
                  <a:cubicBezTo>
                    <a:pt x="0" y="6"/>
                    <a:pt x="4" y="0"/>
                    <a:pt x="9" y="0"/>
                  </a:cubicBezTo>
                  <a:cubicBezTo>
                    <a:pt x="9" y="0"/>
                    <a:pt x="16" y="7"/>
                    <a:pt x="19" y="7"/>
                  </a:cubicBezTo>
                  <a:cubicBezTo>
                    <a:pt x="21" y="6"/>
                    <a:pt x="23" y="0"/>
                    <a:pt x="25" y="0"/>
                  </a:cubicBezTo>
                  <a:cubicBezTo>
                    <a:pt x="27" y="1"/>
                    <a:pt x="29" y="7"/>
                    <a:pt x="31" y="7"/>
                  </a:cubicBezTo>
                  <a:cubicBezTo>
                    <a:pt x="33" y="6"/>
                    <a:pt x="34" y="0"/>
                    <a:pt x="34" y="0"/>
                  </a:cubicBezTo>
                  <a:cubicBezTo>
                    <a:pt x="39" y="0"/>
                    <a:pt x="43" y="6"/>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8" name="Freeform 60"/>
            <p:cNvSpPr>
              <a:spLocks noEditPoints="1"/>
            </p:cNvSpPr>
            <p:nvPr/>
          </p:nvSpPr>
          <p:spPr bwMode="auto">
            <a:xfrm>
              <a:off x="8269288" y="4217988"/>
              <a:ext cx="393700" cy="322263"/>
            </a:xfrm>
            <a:custGeom>
              <a:avLst/>
              <a:gdLst>
                <a:gd name="T0" fmla="*/ 105 w 105"/>
                <a:gd name="T1" fmla="*/ 76 h 86"/>
                <a:gd name="T2" fmla="*/ 96 w 105"/>
                <a:gd name="T3" fmla="*/ 86 h 86"/>
                <a:gd name="T4" fmla="*/ 10 w 105"/>
                <a:gd name="T5" fmla="*/ 86 h 86"/>
                <a:gd name="T6" fmla="*/ 0 w 105"/>
                <a:gd name="T7" fmla="*/ 76 h 86"/>
                <a:gd name="T8" fmla="*/ 10 w 105"/>
                <a:gd name="T9" fmla="*/ 67 h 86"/>
                <a:gd name="T10" fmla="*/ 10 w 105"/>
                <a:gd name="T11" fmla="*/ 31 h 86"/>
                <a:gd name="T12" fmla="*/ 41 w 105"/>
                <a:gd name="T13" fmla="*/ 0 h 86"/>
                <a:gd name="T14" fmla="*/ 65 w 105"/>
                <a:gd name="T15" fmla="*/ 0 h 86"/>
                <a:gd name="T16" fmla="*/ 96 w 105"/>
                <a:gd name="T17" fmla="*/ 31 h 86"/>
                <a:gd name="T18" fmla="*/ 96 w 105"/>
                <a:gd name="T19" fmla="*/ 67 h 86"/>
                <a:gd name="T20" fmla="*/ 105 w 105"/>
                <a:gd name="T21" fmla="*/ 76 h 86"/>
                <a:gd name="T22" fmla="*/ 71 w 105"/>
                <a:gd name="T23" fmla="*/ 64 h 86"/>
                <a:gd name="T24" fmla="*/ 69 w 105"/>
                <a:gd name="T25" fmla="*/ 55 h 86"/>
                <a:gd name="T26" fmla="*/ 60 w 105"/>
                <a:gd name="T27" fmla="*/ 57 h 86"/>
                <a:gd name="T28" fmla="*/ 51 w 105"/>
                <a:gd name="T29" fmla="*/ 53 h 86"/>
                <a:gd name="T30" fmla="*/ 48 w 105"/>
                <a:gd name="T31" fmla="*/ 48 h 86"/>
                <a:gd name="T32" fmla="*/ 66 w 105"/>
                <a:gd name="T33" fmla="*/ 48 h 86"/>
                <a:gd name="T34" fmla="*/ 69 w 105"/>
                <a:gd name="T35" fmla="*/ 45 h 86"/>
                <a:gd name="T36" fmla="*/ 66 w 105"/>
                <a:gd name="T37" fmla="*/ 42 h 86"/>
                <a:gd name="T38" fmla="*/ 66 w 105"/>
                <a:gd name="T39" fmla="*/ 42 h 86"/>
                <a:gd name="T40" fmla="*/ 66 w 105"/>
                <a:gd name="T41" fmla="*/ 42 h 86"/>
                <a:gd name="T42" fmla="*/ 47 w 105"/>
                <a:gd name="T43" fmla="*/ 42 h 86"/>
                <a:gd name="T44" fmla="*/ 47 w 105"/>
                <a:gd name="T45" fmla="*/ 41 h 86"/>
                <a:gd name="T46" fmla="*/ 47 w 105"/>
                <a:gd name="T47" fmla="*/ 39 h 86"/>
                <a:gd name="T48" fmla="*/ 67 w 105"/>
                <a:gd name="T49" fmla="*/ 39 h 86"/>
                <a:gd name="T50" fmla="*/ 70 w 105"/>
                <a:gd name="T51" fmla="*/ 36 h 86"/>
                <a:gd name="T52" fmla="*/ 67 w 105"/>
                <a:gd name="T53" fmla="*/ 33 h 86"/>
                <a:gd name="T54" fmla="*/ 48 w 105"/>
                <a:gd name="T55" fmla="*/ 33 h 86"/>
                <a:gd name="T56" fmla="*/ 51 w 105"/>
                <a:gd name="T57" fmla="*/ 28 h 86"/>
                <a:gd name="T58" fmla="*/ 60 w 105"/>
                <a:gd name="T59" fmla="*/ 24 h 86"/>
                <a:gd name="T60" fmla="*/ 69 w 105"/>
                <a:gd name="T61" fmla="*/ 26 h 86"/>
                <a:gd name="T62" fmla="*/ 71 w 105"/>
                <a:gd name="T63" fmla="*/ 17 h 86"/>
                <a:gd name="T64" fmla="*/ 59 w 105"/>
                <a:gd name="T65" fmla="*/ 15 h 86"/>
                <a:gd name="T66" fmla="*/ 41 w 105"/>
                <a:gd name="T67" fmla="*/ 23 h 86"/>
                <a:gd name="T68" fmla="*/ 36 w 105"/>
                <a:gd name="T69" fmla="*/ 33 h 86"/>
                <a:gd name="T70" fmla="*/ 32 w 105"/>
                <a:gd name="T71" fmla="*/ 33 h 86"/>
                <a:gd name="T72" fmla="*/ 29 w 105"/>
                <a:gd name="T73" fmla="*/ 36 h 86"/>
                <a:gd name="T74" fmla="*/ 32 w 105"/>
                <a:gd name="T75" fmla="*/ 39 h 86"/>
                <a:gd name="T76" fmla="*/ 35 w 105"/>
                <a:gd name="T77" fmla="*/ 39 h 86"/>
                <a:gd name="T78" fmla="*/ 35 w 105"/>
                <a:gd name="T79" fmla="*/ 41 h 86"/>
                <a:gd name="T80" fmla="*/ 35 w 105"/>
                <a:gd name="T81" fmla="*/ 42 h 86"/>
                <a:gd name="T82" fmla="*/ 32 w 105"/>
                <a:gd name="T83" fmla="*/ 42 h 86"/>
                <a:gd name="T84" fmla="*/ 32 w 105"/>
                <a:gd name="T85" fmla="*/ 42 h 86"/>
                <a:gd name="T86" fmla="*/ 32 w 105"/>
                <a:gd name="T87" fmla="*/ 42 h 86"/>
                <a:gd name="T88" fmla="*/ 29 w 105"/>
                <a:gd name="T89" fmla="*/ 45 h 86"/>
                <a:gd name="T90" fmla="*/ 32 w 105"/>
                <a:gd name="T91" fmla="*/ 48 h 86"/>
                <a:gd name="T92" fmla="*/ 36 w 105"/>
                <a:gd name="T93" fmla="*/ 48 h 86"/>
                <a:gd name="T94" fmla="*/ 40 w 105"/>
                <a:gd name="T95" fmla="*/ 58 h 86"/>
                <a:gd name="T96" fmla="*/ 59 w 105"/>
                <a:gd name="T97" fmla="*/ 67 h 86"/>
                <a:gd name="T98" fmla="*/ 71 w 105"/>
                <a:gd name="T99"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 h="86">
                  <a:moveTo>
                    <a:pt x="105" y="76"/>
                  </a:moveTo>
                  <a:cubicBezTo>
                    <a:pt x="105" y="82"/>
                    <a:pt x="101" y="86"/>
                    <a:pt x="96" y="86"/>
                  </a:cubicBezTo>
                  <a:cubicBezTo>
                    <a:pt x="10" y="86"/>
                    <a:pt x="10" y="86"/>
                    <a:pt x="10" y="86"/>
                  </a:cubicBezTo>
                  <a:cubicBezTo>
                    <a:pt x="4" y="86"/>
                    <a:pt x="0" y="82"/>
                    <a:pt x="0" y="76"/>
                  </a:cubicBezTo>
                  <a:cubicBezTo>
                    <a:pt x="0" y="71"/>
                    <a:pt x="4" y="67"/>
                    <a:pt x="10" y="67"/>
                  </a:cubicBezTo>
                  <a:cubicBezTo>
                    <a:pt x="10" y="31"/>
                    <a:pt x="10" y="31"/>
                    <a:pt x="10" y="31"/>
                  </a:cubicBezTo>
                  <a:cubicBezTo>
                    <a:pt x="10" y="14"/>
                    <a:pt x="24" y="0"/>
                    <a:pt x="41" y="0"/>
                  </a:cubicBezTo>
                  <a:cubicBezTo>
                    <a:pt x="65" y="0"/>
                    <a:pt x="65" y="0"/>
                    <a:pt x="65" y="0"/>
                  </a:cubicBezTo>
                  <a:cubicBezTo>
                    <a:pt x="82" y="0"/>
                    <a:pt x="96" y="14"/>
                    <a:pt x="96" y="31"/>
                  </a:cubicBezTo>
                  <a:cubicBezTo>
                    <a:pt x="96" y="67"/>
                    <a:pt x="96" y="67"/>
                    <a:pt x="96" y="67"/>
                  </a:cubicBezTo>
                  <a:cubicBezTo>
                    <a:pt x="101" y="67"/>
                    <a:pt x="105" y="71"/>
                    <a:pt x="105" y="76"/>
                  </a:cubicBezTo>
                  <a:close/>
                  <a:moveTo>
                    <a:pt x="71" y="64"/>
                  </a:moveTo>
                  <a:cubicBezTo>
                    <a:pt x="69" y="55"/>
                    <a:pt x="69" y="55"/>
                    <a:pt x="69" y="55"/>
                  </a:cubicBezTo>
                  <a:cubicBezTo>
                    <a:pt x="68" y="56"/>
                    <a:pt x="64" y="57"/>
                    <a:pt x="60" y="57"/>
                  </a:cubicBezTo>
                  <a:cubicBezTo>
                    <a:pt x="57" y="57"/>
                    <a:pt x="53" y="56"/>
                    <a:pt x="51" y="53"/>
                  </a:cubicBezTo>
                  <a:cubicBezTo>
                    <a:pt x="49" y="52"/>
                    <a:pt x="49" y="50"/>
                    <a:pt x="48" y="48"/>
                  </a:cubicBezTo>
                  <a:cubicBezTo>
                    <a:pt x="66" y="48"/>
                    <a:pt x="66" y="48"/>
                    <a:pt x="66" y="48"/>
                  </a:cubicBezTo>
                  <a:cubicBezTo>
                    <a:pt x="68" y="48"/>
                    <a:pt x="69" y="47"/>
                    <a:pt x="69" y="45"/>
                  </a:cubicBezTo>
                  <a:cubicBezTo>
                    <a:pt x="69" y="44"/>
                    <a:pt x="68" y="42"/>
                    <a:pt x="66" y="42"/>
                  </a:cubicBezTo>
                  <a:cubicBezTo>
                    <a:pt x="66" y="42"/>
                    <a:pt x="66" y="42"/>
                    <a:pt x="66" y="42"/>
                  </a:cubicBezTo>
                  <a:cubicBezTo>
                    <a:pt x="66" y="42"/>
                    <a:pt x="66" y="42"/>
                    <a:pt x="66" y="42"/>
                  </a:cubicBezTo>
                  <a:cubicBezTo>
                    <a:pt x="47" y="42"/>
                    <a:pt x="47" y="42"/>
                    <a:pt x="47" y="42"/>
                  </a:cubicBezTo>
                  <a:cubicBezTo>
                    <a:pt x="47" y="42"/>
                    <a:pt x="47" y="42"/>
                    <a:pt x="47" y="41"/>
                  </a:cubicBezTo>
                  <a:cubicBezTo>
                    <a:pt x="47" y="40"/>
                    <a:pt x="47" y="40"/>
                    <a:pt x="47" y="39"/>
                  </a:cubicBezTo>
                  <a:cubicBezTo>
                    <a:pt x="67" y="39"/>
                    <a:pt x="67" y="39"/>
                    <a:pt x="67" y="39"/>
                  </a:cubicBezTo>
                  <a:cubicBezTo>
                    <a:pt x="68" y="39"/>
                    <a:pt x="70" y="38"/>
                    <a:pt x="70" y="36"/>
                  </a:cubicBezTo>
                  <a:cubicBezTo>
                    <a:pt x="70" y="35"/>
                    <a:pt x="68" y="33"/>
                    <a:pt x="67" y="33"/>
                  </a:cubicBezTo>
                  <a:cubicBezTo>
                    <a:pt x="48" y="33"/>
                    <a:pt x="48" y="33"/>
                    <a:pt x="48" y="33"/>
                  </a:cubicBezTo>
                  <a:cubicBezTo>
                    <a:pt x="49" y="31"/>
                    <a:pt x="49" y="30"/>
                    <a:pt x="51" y="28"/>
                  </a:cubicBezTo>
                  <a:cubicBezTo>
                    <a:pt x="53" y="26"/>
                    <a:pt x="56" y="24"/>
                    <a:pt x="60" y="24"/>
                  </a:cubicBezTo>
                  <a:cubicBezTo>
                    <a:pt x="63" y="24"/>
                    <a:pt x="67" y="25"/>
                    <a:pt x="69" y="26"/>
                  </a:cubicBezTo>
                  <a:cubicBezTo>
                    <a:pt x="71" y="17"/>
                    <a:pt x="71" y="17"/>
                    <a:pt x="71" y="17"/>
                  </a:cubicBezTo>
                  <a:cubicBezTo>
                    <a:pt x="68" y="16"/>
                    <a:pt x="64" y="15"/>
                    <a:pt x="59" y="15"/>
                  </a:cubicBezTo>
                  <a:cubicBezTo>
                    <a:pt x="52" y="15"/>
                    <a:pt x="46" y="18"/>
                    <a:pt x="41" y="23"/>
                  </a:cubicBezTo>
                  <a:cubicBezTo>
                    <a:pt x="39" y="26"/>
                    <a:pt x="37" y="29"/>
                    <a:pt x="36" y="33"/>
                  </a:cubicBezTo>
                  <a:cubicBezTo>
                    <a:pt x="32" y="33"/>
                    <a:pt x="32" y="33"/>
                    <a:pt x="32" y="33"/>
                  </a:cubicBezTo>
                  <a:cubicBezTo>
                    <a:pt x="30" y="33"/>
                    <a:pt x="29" y="35"/>
                    <a:pt x="29" y="36"/>
                  </a:cubicBezTo>
                  <a:cubicBezTo>
                    <a:pt x="29" y="38"/>
                    <a:pt x="30" y="39"/>
                    <a:pt x="32" y="39"/>
                  </a:cubicBezTo>
                  <a:cubicBezTo>
                    <a:pt x="35" y="39"/>
                    <a:pt x="35" y="39"/>
                    <a:pt x="35" y="39"/>
                  </a:cubicBezTo>
                  <a:cubicBezTo>
                    <a:pt x="35" y="40"/>
                    <a:pt x="35" y="40"/>
                    <a:pt x="35" y="41"/>
                  </a:cubicBezTo>
                  <a:cubicBezTo>
                    <a:pt x="35" y="42"/>
                    <a:pt x="35" y="42"/>
                    <a:pt x="35" y="42"/>
                  </a:cubicBezTo>
                  <a:cubicBezTo>
                    <a:pt x="32" y="42"/>
                    <a:pt x="32" y="42"/>
                    <a:pt x="32" y="42"/>
                  </a:cubicBezTo>
                  <a:cubicBezTo>
                    <a:pt x="32" y="42"/>
                    <a:pt x="32" y="42"/>
                    <a:pt x="32" y="42"/>
                  </a:cubicBezTo>
                  <a:cubicBezTo>
                    <a:pt x="32" y="42"/>
                    <a:pt x="32" y="42"/>
                    <a:pt x="32" y="42"/>
                  </a:cubicBezTo>
                  <a:cubicBezTo>
                    <a:pt x="30" y="42"/>
                    <a:pt x="29" y="44"/>
                    <a:pt x="29" y="45"/>
                  </a:cubicBezTo>
                  <a:cubicBezTo>
                    <a:pt x="29" y="47"/>
                    <a:pt x="30" y="48"/>
                    <a:pt x="32" y="48"/>
                  </a:cubicBezTo>
                  <a:cubicBezTo>
                    <a:pt x="36" y="48"/>
                    <a:pt x="36" y="48"/>
                    <a:pt x="36" y="48"/>
                  </a:cubicBezTo>
                  <a:cubicBezTo>
                    <a:pt x="37" y="52"/>
                    <a:pt x="38" y="55"/>
                    <a:pt x="40" y="58"/>
                  </a:cubicBezTo>
                  <a:cubicBezTo>
                    <a:pt x="45" y="64"/>
                    <a:pt x="51" y="67"/>
                    <a:pt x="59" y="67"/>
                  </a:cubicBezTo>
                  <a:cubicBezTo>
                    <a:pt x="64" y="67"/>
                    <a:pt x="68" y="65"/>
                    <a:pt x="7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Tree>
    <p:extLst>
      <p:ext uri="{BB962C8B-B14F-4D97-AF65-F5344CB8AC3E}">
        <p14:creationId xmlns:p14="http://schemas.microsoft.com/office/powerpoint/2010/main" val="70934153"/>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250" fill="hold"/>
                                        <p:tgtEl>
                                          <p:spTgt spid="14"/>
                                        </p:tgtEl>
                                        <p:attrNameLst>
                                          <p:attrName>ppt_x</p:attrName>
                                        </p:attrNameLst>
                                      </p:cBhvr>
                                      <p:tavLst>
                                        <p:tav tm="0">
                                          <p:val>
                                            <p:strVal val="#ppt_x"/>
                                          </p:val>
                                        </p:tav>
                                        <p:tav tm="100000">
                                          <p:val>
                                            <p:strVal val="#ppt_x"/>
                                          </p:val>
                                        </p:tav>
                                      </p:tavLst>
                                    </p:anim>
                                    <p:anim calcmode="lin" valueType="num">
                                      <p:cBhvr additive="base">
                                        <p:cTn id="30" dur="25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2750"/>
                            </p:stCondLst>
                            <p:childTnLst>
                              <p:par>
                                <p:cTn id="32" presetID="2" presetClass="entr" presetSubtype="4"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250" fill="hold"/>
                                        <p:tgtEl>
                                          <p:spTgt spid="15"/>
                                        </p:tgtEl>
                                        <p:attrNameLst>
                                          <p:attrName>ppt_x</p:attrName>
                                        </p:attrNameLst>
                                      </p:cBhvr>
                                      <p:tavLst>
                                        <p:tav tm="0">
                                          <p:val>
                                            <p:strVal val="#ppt_x"/>
                                          </p:val>
                                        </p:tav>
                                        <p:tav tm="100000">
                                          <p:val>
                                            <p:strVal val="#ppt_x"/>
                                          </p:val>
                                        </p:tav>
                                      </p:tavLst>
                                    </p:anim>
                                    <p:anim calcmode="lin" valueType="num">
                                      <p:cBhvr additive="base">
                                        <p:cTn id="35" dur="250" fill="hold"/>
                                        <p:tgtEl>
                                          <p:spTgt spid="15"/>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250" fill="hold"/>
                                        <p:tgtEl>
                                          <p:spTgt spid="16"/>
                                        </p:tgtEl>
                                        <p:attrNameLst>
                                          <p:attrName>ppt_x</p:attrName>
                                        </p:attrNameLst>
                                      </p:cBhvr>
                                      <p:tavLst>
                                        <p:tav tm="0">
                                          <p:val>
                                            <p:strVal val="#ppt_x"/>
                                          </p:val>
                                        </p:tav>
                                        <p:tav tm="100000">
                                          <p:val>
                                            <p:strVal val="#ppt_x"/>
                                          </p:val>
                                        </p:tav>
                                      </p:tavLst>
                                    </p:anim>
                                    <p:anim calcmode="lin" valueType="num">
                                      <p:cBhvr additive="base">
                                        <p:cTn id="40" dur="250" fill="hold"/>
                                        <p:tgtEl>
                                          <p:spTgt spid="16"/>
                                        </p:tgtEl>
                                        <p:attrNameLst>
                                          <p:attrName>ppt_y</p:attrName>
                                        </p:attrNameLst>
                                      </p:cBhvr>
                                      <p:tavLst>
                                        <p:tav tm="0">
                                          <p:val>
                                            <p:strVal val="1+#ppt_h/2"/>
                                          </p:val>
                                        </p:tav>
                                        <p:tav tm="100000">
                                          <p:val>
                                            <p:strVal val="#ppt_y"/>
                                          </p:val>
                                        </p:tav>
                                      </p:tavLst>
                                    </p:anim>
                                  </p:childTnLst>
                                </p:cTn>
                              </p:par>
                            </p:childTnLst>
                          </p:cTn>
                        </p:par>
                        <p:par>
                          <p:cTn id="41" fill="hold">
                            <p:stCondLst>
                              <p:cond delay="3250"/>
                            </p:stCondLst>
                            <p:childTnLst>
                              <p:par>
                                <p:cTn id="42" presetID="16" presetClass="entr" presetSubtype="21"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childTnLst>
                          </p:cTn>
                        </p:par>
                        <p:par>
                          <p:cTn id="45" fill="hold">
                            <p:stCondLst>
                              <p:cond delay="3750"/>
                            </p:stCondLst>
                            <p:childTnLst>
                              <p:par>
                                <p:cTn id="46" presetID="16" presetClass="entr" presetSubtype="2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arn(inVertical)">
                                      <p:cBhvr>
                                        <p:cTn id="48" dur="500"/>
                                        <p:tgtEl>
                                          <p:spTgt spid="25"/>
                                        </p:tgtEl>
                                      </p:cBhvr>
                                    </p:animEffect>
                                  </p:childTnLst>
                                </p:cTn>
                              </p:par>
                            </p:childTnLst>
                          </p:cTn>
                        </p:par>
                        <p:par>
                          <p:cTn id="49" fill="hold">
                            <p:stCondLst>
                              <p:cond delay="4250"/>
                            </p:stCondLst>
                            <p:childTnLst>
                              <p:par>
                                <p:cTn id="50" presetID="16" presetClass="entr" presetSubtype="21"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childTnLst>
                          </p:cTn>
                        </p:par>
                        <p:par>
                          <p:cTn id="53" fill="hold">
                            <p:stCondLst>
                              <p:cond delay="4750"/>
                            </p:stCondLst>
                            <p:childTnLst>
                              <p:par>
                                <p:cTn id="54" presetID="10" presetClass="entr" presetSubtype="0"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par>
                          <p:cTn id="57" fill="hold">
                            <p:stCondLst>
                              <p:cond delay="5250"/>
                            </p:stCondLst>
                            <p:childTnLst>
                              <p:par>
                                <p:cTn id="58" presetID="10" presetClass="entr" presetSubtype="0"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par>
                          <p:cTn id="61" fill="hold">
                            <p:stCondLst>
                              <p:cond delay="5750"/>
                            </p:stCondLst>
                            <p:childTnLst>
                              <p:par>
                                <p:cTn id="62" presetID="10" presetClass="entr" presetSubtype="0" fill="hold"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par>
                          <p:cTn id="65" fill="hold">
                            <p:stCondLst>
                              <p:cond delay="6250"/>
                            </p:stCondLst>
                            <p:childTnLst>
                              <p:par>
                                <p:cTn id="66" presetID="2" presetClass="entr" presetSubtype="4"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250" fill="hold"/>
                                        <p:tgtEl>
                                          <p:spTgt spid="20"/>
                                        </p:tgtEl>
                                        <p:attrNameLst>
                                          <p:attrName>ppt_x</p:attrName>
                                        </p:attrNameLst>
                                      </p:cBhvr>
                                      <p:tavLst>
                                        <p:tav tm="0">
                                          <p:val>
                                            <p:strVal val="#ppt_x"/>
                                          </p:val>
                                        </p:tav>
                                        <p:tav tm="100000">
                                          <p:val>
                                            <p:strVal val="#ppt_x"/>
                                          </p:val>
                                        </p:tav>
                                      </p:tavLst>
                                    </p:anim>
                                    <p:anim calcmode="lin" valueType="num">
                                      <p:cBhvr additive="base">
                                        <p:cTn id="69" dur="250" fill="hold"/>
                                        <p:tgtEl>
                                          <p:spTgt spid="20"/>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250" fill="hold"/>
                                        <p:tgtEl>
                                          <p:spTgt spid="23"/>
                                        </p:tgtEl>
                                        <p:attrNameLst>
                                          <p:attrName>ppt_x</p:attrName>
                                        </p:attrNameLst>
                                      </p:cBhvr>
                                      <p:tavLst>
                                        <p:tav tm="0">
                                          <p:val>
                                            <p:strVal val="#ppt_x"/>
                                          </p:val>
                                        </p:tav>
                                        <p:tav tm="100000">
                                          <p:val>
                                            <p:strVal val="#ppt_x"/>
                                          </p:val>
                                        </p:tav>
                                      </p:tavLst>
                                    </p:anim>
                                    <p:anim calcmode="lin" valueType="num">
                                      <p:cBhvr additive="base">
                                        <p:cTn id="74" dur="25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6750"/>
                            </p:stCondLst>
                            <p:childTnLst>
                              <p:par>
                                <p:cTn id="76" presetID="2" presetClass="entr" presetSubtype="4"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250" fill="hold"/>
                                        <p:tgtEl>
                                          <p:spTgt spid="26"/>
                                        </p:tgtEl>
                                        <p:attrNameLst>
                                          <p:attrName>ppt_x</p:attrName>
                                        </p:attrNameLst>
                                      </p:cBhvr>
                                      <p:tavLst>
                                        <p:tav tm="0">
                                          <p:val>
                                            <p:strVal val="#ppt_x"/>
                                          </p:val>
                                        </p:tav>
                                        <p:tav tm="100000">
                                          <p:val>
                                            <p:strVal val="#ppt_x"/>
                                          </p:val>
                                        </p:tav>
                                      </p:tavLst>
                                    </p:anim>
                                    <p:anim calcmode="lin" valueType="num">
                                      <p:cBhvr additive="base">
                                        <p:cTn id="79"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P spid="20" grpId="0"/>
      <p:bldP spid="22" grpId="0" animBg="1"/>
      <p:bldP spid="23" grpId="0"/>
      <p:bldP spid="25" grpId="0" animBg="1"/>
      <p:bldP spid="26"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Target user</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grpSp>
        <p:nvGrpSpPr>
          <p:cNvPr id="11" name="Group 19"/>
          <p:cNvGrpSpPr/>
          <p:nvPr/>
        </p:nvGrpSpPr>
        <p:grpSpPr>
          <a:xfrm>
            <a:off x="4144530" y="1898514"/>
            <a:ext cx="3379835" cy="3369961"/>
            <a:chOff x="4934200" y="2731463"/>
            <a:chExt cx="1087439" cy="1084263"/>
          </a:xfrm>
          <a:solidFill>
            <a:srgbClr val="DE6E00"/>
          </a:solidFill>
        </p:grpSpPr>
        <p:sp>
          <p:nvSpPr>
            <p:cNvPr id="12" name="Freeform 42"/>
            <p:cNvSpPr>
              <a:spLocks/>
            </p:cNvSpPr>
            <p:nvPr/>
          </p:nvSpPr>
          <p:spPr bwMode="auto">
            <a:xfrm>
              <a:off x="5478714" y="2731463"/>
              <a:ext cx="542925" cy="539750"/>
            </a:xfrm>
            <a:custGeom>
              <a:avLst/>
              <a:gdLst>
                <a:gd name="T0" fmla="*/ 0 w 144"/>
                <a:gd name="T1" fmla="*/ 0 h 143"/>
                <a:gd name="T2" fmla="*/ 0 w 144"/>
                <a:gd name="T3" fmla="*/ 0 h 143"/>
                <a:gd name="T4" fmla="*/ 0 w 144"/>
                <a:gd name="T5" fmla="*/ 13 h 143"/>
                <a:gd name="T6" fmla="*/ 0 w 144"/>
                <a:gd name="T7" fmla="*/ 13 h 143"/>
                <a:gd name="T8" fmla="*/ 0 w 144"/>
                <a:gd name="T9" fmla="*/ 13 h 143"/>
                <a:gd name="T10" fmla="*/ 131 w 144"/>
                <a:gd name="T11" fmla="*/ 143 h 143"/>
                <a:gd name="T12" fmla="*/ 131 w 144"/>
                <a:gd name="T13" fmla="*/ 143 h 143"/>
                <a:gd name="T14" fmla="*/ 131 w 144"/>
                <a:gd name="T15" fmla="*/ 143 h 143"/>
                <a:gd name="T16" fmla="*/ 131 w 144"/>
                <a:gd name="T17" fmla="*/ 143 h 143"/>
                <a:gd name="T18" fmla="*/ 131 w 144"/>
                <a:gd name="T19" fmla="*/ 143 h 143"/>
                <a:gd name="T20" fmla="*/ 144 w 144"/>
                <a:gd name="T21" fmla="*/ 143 h 143"/>
                <a:gd name="T22" fmla="*/ 144 w 144"/>
                <a:gd name="T23" fmla="*/ 143 h 143"/>
                <a:gd name="T24" fmla="*/ 0 w 144"/>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3">
                  <a:moveTo>
                    <a:pt x="0" y="0"/>
                  </a:moveTo>
                  <a:cubicBezTo>
                    <a:pt x="0" y="0"/>
                    <a:pt x="0" y="0"/>
                    <a:pt x="0" y="0"/>
                  </a:cubicBezTo>
                  <a:cubicBezTo>
                    <a:pt x="0" y="13"/>
                    <a:pt x="0" y="13"/>
                    <a:pt x="0" y="13"/>
                  </a:cubicBezTo>
                  <a:cubicBezTo>
                    <a:pt x="0" y="13"/>
                    <a:pt x="0" y="13"/>
                    <a:pt x="0" y="13"/>
                  </a:cubicBezTo>
                  <a:cubicBezTo>
                    <a:pt x="0" y="13"/>
                    <a:pt x="0" y="13"/>
                    <a:pt x="0" y="13"/>
                  </a:cubicBezTo>
                  <a:cubicBezTo>
                    <a:pt x="72" y="13"/>
                    <a:pt x="131" y="71"/>
                    <a:pt x="131" y="143"/>
                  </a:cubicBezTo>
                  <a:cubicBezTo>
                    <a:pt x="131" y="143"/>
                    <a:pt x="131" y="143"/>
                    <a:pt x="131" y="143"/>
                  </a:cubicBezTo>
                  <a:cubicBezTo>
                    <a:pt x="131" y="143"/>
                    <a:pt x="131" y="143"/>
                    <a:pt x="131" y="143"/>
                  </a:cubicBezTo>
                  <a:cubicBezTo>
                    <a:pt x="131" y="143"/>
                    <a:pt x="131" y="143"/>
                    <a:pt x="131" y="143"/>
                  </a:cubicBezTo>
                  <a:cubicBezTo>
                    <a:pt x="131" y="143"/>
                    <a:pt x="131" y="143"/>
                    <a:pt x="131" y="143"/>
                  </a:cubicBezTo>
                  <a:cubicBezTo>
                    <a:pt x="144" y="143"/>
                    <a:pt x="144" y="143"/>
                    <a:pt x="144" y="143"/>
                  </a:cubicBezTo>
                  <a:cubicBezTo>
                    <a:pt x="144" y="143"/>
                    <a:pt x="144" y="143"/>
                    <a:pt x="144" y="143"/>
                  </a:cubicBezTo>
                  <a:cubicBezTo>
                    <a:pt x="144" y="64"/>
                    <a:pt x="7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43"/>
            <p:cNvSpPr>
              <a:spLocks/>
            </p:cNvSpPr>
            <p:nvPr/>
          </p:nvSpPr>
          <p:spPr bwMode="auto">
            <a:xfrm>
              <a:off x="4934200" y="3271213"/>
              <a:ext cx="544513" cy="544513"/>
            </a:xfrm>
            <a:custGeom>
              <a:avLst/>
              <a:gdLst>
                <a:gd name="T0" fmla="*/ 14 w 144"/>
                <a:gd name="T1" fmla="*/ 0 h 144"/>
                <a:gd name="T2" fmla="*/ 0 w 144"/>
                <a:gd name="T3" fmla="*/ 0 h 144"/>
                <a:gd name="T4" fmla="*/ 144 w 144"/>
                <a:gd name="T5" fmla="*/ 144 h 144"/>
                <a:gd name="T6" fmla="*/ 144 w 144"/>
                <a:gd name="T7" fmla="*/ 131 h 144"/>
                <a:gd name="T8" fmla="*/ 14 w 144"/>
                <a:gd name="T9" fmla="*/ 0 h 144"/>
              </a:gdLst>
              <a:ahLst/>
              <a:cxnLst>
                <a:cxn ang="0">
                  <a:pos x="T0" y="T1"/>
                </a:cxn>
                <a:cxn ang="0">
                  <a:pos x="T2" y="T3"/>
                </a:cxn>
                <a:cxn ang="0">
                  <a:pos x="T4" y="T5"/>
                </a:cxn>
                <a:cxn ang="0">
                  <a:pos x="T6" y="T7"/>
                </a:cxn>
                <a:cxn ang="0">
                  <a:pos x="T8" y="T9"/>
                </a:cxn>
              </a:cxnLst>
              <a:rect l="0" t="0" r="r" b="b"/>
              <a:pathLst>
                <a:path w="144" h="144">
                  <a:moveTo>
                    <a:pt x="14" y="0"/>
                  </a:moveTo>
                  <a:cubicBezTo>
                    <a:pt x="0" y="0"/>
                    <a:pt x="0" y="0"/>
                    <a:pt x="0" y="0"/>
                  </a:cubicBezTo>
                  <a:cubicBezTo>
                    <a:pt x="0" y="80"/>
                    <a:pt x="65" y="144"/>
                    <a:pt x="144" y="144"/>
                  </a:cubicBezTo>
                  <a:cubicBezTo>
                    <a:pt x="144" y="131"/>
                    <a:pt x="144" y="131"/>
                    <a:pt x="144" y="131"/>
                  </a:cubicBezTo>
                  <a:cubicBezTo>
                    <a:pt x="72" y="131"/>
                    <a:pt x="14" y="72"/>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44"/>
            <p:cNvSpPr>
              <a:spLocks/>
            </p:cNvSpPr>
            <p:nvPr/>
          </p:nvSpPr>
          <p:spPr bwMode="auto">
            <a:xfrm>
              <a:off x="4934200" y="2731463"/>
              <a:ext cx="544513" cy="539750"/>
            </a:xfrm>
            <a:custGeom>
              <a:avLst/>
              <a:gdLst>
                <a:gd name="T0" fmla="*/ 144 w 144"/>
                <a:gd name="T1" fmla="*/ 0 h 143"/>
                <a:gd name="T2" fmla="*/ 0 w 144"/>
                <a:gd name="T3" fmla="*/ 143 h 143"/>
                <a:gd name="T4" fmla="*/ 0 w 144"/>
                <a:gd name="T5" fmla="*/ 143 h 143"/>
                <a:gd name="T6" fmla="*/ 14 w 144"/>
                <a:gd name="T7" fmla="*/ 143 h 143"/>
                <a:gd name="T8" fmla="*/ 14 w 144"/>
                <a:gd name="T9" fmla="*/ 143 h 143"/>
                <a:gd name="T10" fmla="*/ 14 w 144"/>
                <a:gd name="T11" fmla="*/ 143 h 143"/>
                <a:gd name="T12" fmla="*/ 14 w 144"/>
                <a:gd name="T13" fmla="*/ 143 h 143"/>
                <a:gd name="T14" fmla="*/ 144 w 144"/>
                <a:gd name="T15" fmla="*/ 13 h 143"/>
                <a:gd name="T16" fmla="*/ 144 w 144"/>
                <a:gd name="T17" fmla="*/ 13 h 143"/>
                <a:gd name="T18" fmla="*/ 144 w 144"/>
                <a:gd name="T19" fmla="*/ 0 h 143"/>
                <a:gd name="T20" fmla="*/ 144 w 144"/>
                <a:gd name="T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3">
                  <a:moveTo>
                    <a:pt x="144" y="0"/>
                  </a:moveTo>
                  <a:cubicBezTo>
                    <a:pt x="65" y="0"/>
                    <a:pt x="0" y="64"/>
                    <a:pt x="0" y="143"/>
                  </a:cubicBezTo>
                  <a:cubicBezTo>
                    <a:pt x="0" y="143"/>
                    <a:pt x="0" y="143"/>
                    <a:pt x="0" y="143"/>
                  </a:cubicBezTo>
                  <a:cubicBezTo>
                    <a:pt x="14" y="143"/>
                    <a:pt x="14" y="143"/>
                    <a:pt x="14" y="143"/>
                  </a:cubicBezTo>
                  <a:cubicBezTo>
                    <a:pt x="14" y="143"/>
                    <a:pt x="14" y="143"/>
                    <a:pt x="14" y="143"/>
                  </a:cubicBezTo>
                  <a:cubicBezTo>
                    <a:pt x="14" y="143"/>
                    <a:pt x="14" y="143"/>
                    <a:pt x="14" y="143"/>
                  </a:cubicBezTo>
                  <a:cubicBezTo>
                    <a:pt x="14" y="143"/>
                    <a:pt x="14" y="143"/>
                    <a:pt x="14" y="143"/>
                  </a:cubicBezTo>
                  <a:cubicBezTo>
                    <a:pt x="14" y="71"/>
                    <a:pt x="72" y="13"/>
                    <a:pt x="144" y="13"/>
                  </a:cubicBezTo>
                  <a:cubicBezTo>
                    <a:pt x="144" y="13"/>
                    <a:pt x="144" y="13"/>
                    <a:pt x="144" y="13"/>
                  </a:cubicBezTo>
                  <a:cubicBezTo>
                    <a:pt x="144" y="0"/>
                    <a:pt x="144" y="0"/>
                    <a:pt x="144" y="0"/>
                  </a:cubicBezTo>
                  <a:cubicBezTo>
                    <a:pt x="144" y="0"/>
                    <a:pt x="144" y="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45"/>
            <p:cNvSpPr>
              <a:spLocks/>
            </p:cNvSpPr>
            <p:nvPr/>
          </p:nvSpPr>
          <p:spPr bwMode="auto">
            <a:xfrm>
              <a:off x="5478714" y="3271212"/>
              <a:ext cx="542925" cy="544513"/>
            </a:xfrm>
            <a:custGeom>
              <a:avLst/>
              <a:gdLst>
                <a:gd name="T0" fmla="*/ 144 w 144"/>
                <a:gd name="T1" fmla="*/ 0 h 144"/>
                <a:gd name="T2" fmla="*/ 131 w 144"/>
                <a:gd name="T3" fmla="*/ 0 h 144"/>
                <a:gd name="T4" fmla="*/ 131 w 144"/>
                <a:gd name="T5" fmla="*/ 0 h 144"/>
                <a:gd name="T6" fmla="*/ 0 w 144"/>
                <a:gd name="T7" fmla="*/ 131 h 144"/>
                <a:gd name="T8" fmla="*/ 0 w 144"/>
                <a:gd name="T9" fmla="*/ 144 h 144"/>
                <a:gd name="T10" fmla="*/ 0 w 144"/>
                <a:gd name="T11" fmla="*/ 144 h 144"/>
                <a:gd name="T12" fmla="*/ 144 w 14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144" y="0"/>
                  </a:moveTo>
                  <a:cubicBezTo>
                    <a:pt x="131" y="0"/>
                    <a:pt x="131" y="0"/>
                    <a:pt x="131" y="0"/>
                  </a:cubicBezTo>
                  <a:cubicBezTo>
                    <a:pt x="131" y="0"/>
                    <a:pt x="131" y="0"/>
                    <a:pt x="131" y="0"/>
                  </a:cubicBezTo>
                  <a:cubicBezTo>
                    <a:pt x="131" y="72"/>
                    <a:pt x="72" y="131"/>
                    <a:pt x="0" y="131"/>
                  </a:cubicBezTo>
                  <a:cubicBezTo>
                    <a:pt x="0" y="144"/>
                    <a:pt x="0" y="144"/>
                    <a:pt x="0" y="144"/>
                  </a:cubicBezTo>
                  <a:cubicBezTo>
                    <a:pt x="0" y="144"/>
                    <a:pt x="0" y="144"/>
                    <a:pt x="0" y="144"/>
                  </a:cubicBezTo>
                  <a:cubicBezTo>
                    <a:pt x="79" y="144"/>
                    <a:pt x="144" y="8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6" name="Group 29"/>
          <p:cNvGrpSpPr/>
          <p:nvPr/>
        </p:nvGrpSpPr>
        <p:grpSpPr>
          <a:xfrm>
            <a:off x="1807730" y="1898514"/>
            <a:ext cx="3379835" cy="3369961"/>
            <a:chOff x="4934200" y="2731463"/>
            <a:chExt cx="1087439" cy="1084263"/>
          </a:xfrm>
          <a:solidFill>
            <a:srgbClr val="00C3D9"/>
          </a:solidFill>
        </p:grpSpPr>
        <p:sp>
          <p:nvSpPr>
            <p:cNvPr id="18" name="Freeform 42"/>
            <p:cNvSpPr>
              <a:spLocks/>
            </p:cNvSpPr>
            <p:nvPr/>
          </p:nvSpPr>
          <p:spPr bwMode="auto">
            <a:xfrm>
              <a:off x="5478712" y="2731463"/>
              <a:ext cx="542925" cy="539750"/>
            </a:xfrm>
            <a:custGeom>
              <a:avLst/>
              <a:gdLst>
                <a:gd name="T0" fmla="*/ 0 w 144"/>
                <a:gd name="T1" fmla="*/ 0 h 143"/>
                <a:gd name="T2" fmla="*/ 0 w 144"/>
                <a:gd name="T3" fmla="*/ 0 h 143"/>
                <a:gd name="T4" fmla="*/ 0 w 144"/>
                <a:gd name="T5" fmla="*/ 13 h 143"/>
                <a:gd name="T6" fmla="*/ 0 w 144"/>
                <a:gd name="T7" fmla="*/ 13 h 143"/>
                <a:gd name="T8" fmla="*/ 0 w 144"/>
                <a:gd name="T9" fmla="*/ 13 h 143"/>
                <a:gd name="T10" fmla="*/ 131 w 144"/>
                <a:gd name="T11" fmla="*/ 143 h 143"/>
                <a:gd name="T12" fmla="*/ 131 w 144"/>
                <a:gd name="T13" fmla="*/ 143 h 143"/>
                <a:gd name="T14" fmla="*/ 131 w 144"/>
                <a:gd name="T15" fmla="*/ 143 h 143"/>
                <a:gd name="T16" fmla="*/ 131 w 144"/>
                <a:gd name="T17" fmla="*/ 143 h 143"/>
                <a:gd name="T18" fmla="*/ 131 w 144"/>
                <a:gd name="T19" fmla="*/ 143 h 143"/>
                <a:gd name="T20" fmla="*/ 144 w 144"/>
                <a:gd name="T21" fmla="*/ 143 h 143"/>
                <a:gd name="T22" fmla="*/ 144 w 144"/>
                <a:gd name="T23" fmla="*/ 143 h 143"/>
                <a:gd name="T24" fmla="*/ 0 w 144"/>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3">
                  <a:moveTo>
                    <a:pt x="0" y="0"/>
                  </a:moveTo>
                  <a:cubicBezTo>
                    <a:pt x="0" y="0"/>
                    <a:pt x="0" y="0"/>
                    <a:pt x="0" y="0"/>
                  </a:cubicBezTo>
                  <a:cubicBezTo>
                    <a:pt x="0" y="13"/>
                    <a:pt x="0" y="13"/>
                    <a:pt x="0" y="13"/>
                  </a:cubicBezTo>
                  <a:cubicBezTo>
                    <a:pt x="0" y="13"/>
                    <a:pt x="0" y="13"/>
                    <a:pt x="0" y="13"/>
                  </a:cubicBezTo>
                  <a:cubicBezTo>
                    <a:pt x="0" y="13"/>
                    <a:pt x="0" y="13"/>
                    <a:pt x="0" y="13"/>
                  </a:cubicBezTo>
                  <a:cubicBezTo>
                    <a:pt x="72" y="13"/>
                    <a:pt x="131" y="71"/>
                    <a:pt x="131" y="143"/>
                  </a:cubicBezTo>
                  <a:cubicBezTo>
                    <a:pt x="131" y="143"/>
                    <a:pt x="131" y="143"/>
                    <a:pt x="131" y="143"/>
                  </a:cubicBezTo>
                  <a:cubicBezTo>
                    <a:pt x="131" y="143"/>
                    <a:pt x="131" y="143"/>
                    <a:pt x="131" y="143"/>
                  </a:cubicBezTo>
                  <a:cubicBezTo>
                    <a:pt x="131" y="143"/>
                    <a:pt x="131" y="143"/>
                    <a:pt x="131" y="143"/>
                  </a:cubicBezTo>
                  <a:cubicBezTo>
                    <a:pt x="131" y="143"/>
                    <a:pt x="131" y="143"/>
                    <a:pt x="131" y="143"/>
                  </a:cubicBezTo>
                  <a:cubicBezTo>
                    <a:pt x="144" y="143"/>
                    <a:pt x="144" y="143"/>
                    <a:pt x="144" y="143"/>
                  </a:cubicBezTo>
                  <a:cubicBezTo>
                    <a:pt x="144" y="143"/>
                    <a:pt x="144" y="143"/>
                    <a:pt x="144" y="143"/>
                  </a:cubicBezTo>
                  <a:cubicBezTo>
                    <a:pt x="144" y="64"/>
                    <a:pt x="7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43"/>
            <p:cNvSpPr>
              <a:spLocks/>
            </p:cNvSpPr>
            <p:nvPr/>
          </p:nvSpPr>
          <p:spPr bwMode="auto">
            <a:xfrm>
              <a:off x="4934200" y="3271213"/>
              <a:ext cx="544513" cy="544513"/>
            </a:xfrm>
            <a:custGeom>
              <a:avLst/>
              <a:gdLst>
                <a:gd name="T0" fmla="*/ 14 w 144"/>
                <a:gd name="T1" fmla="*/ 0 h 144"/>
                <a:gd name="T2" fmla="*/ 0 w 144"/>
                <a:gd name="T3" fmla="*/ 0 h 144"/>
                <a:gd name="T4" fmla="*/ 144 w 144"/>
                <a:gd name="T5" fmla="*/ 144 h 144"/>
                <a:gd name="T6" fmla="*/ 144 w 144"/>
                <a:gd name="T7" fmla="*/ 131 h 144"/>
                <a:gd name="T8" fmla="*/ 14 w 144"/>
                <a:gd name="T9" fmla="*/ 0 h 144"/>
              </a:gdLst>
              <a:ahLst/>
              <a:cxnLst>
                <a:cxn ang="0">
                  <a:pos x="T0" y="T1"/>
                </a:cxn>
                <a:cxn ang="0">
                  <a:pos x="T2" y="T3"/>
                </a:cxn>
                <a:cxn ang="0">
                  <a:pos x="T4" y="T5"/>
                </a:cxn>
                <a:cxn ang="0">
                  <a:pos x="T6" y="T7"/>
                </a:cxn>
                <a:cxn ang="0">
                  <a:pos x="T8" y="T9"/>
                </a:cxn>
              </a:cxnLst>
              <a:rect l="0" t="0" r="r" b="b"/>
              <a:pathLst>
                <a:path w="144" h="144">
                  <a:moveTo>
                    <a:pt x="14" y="0"/>
                  </a:moveTo>
                  <a:cubicBezTo>
                    <a:pt x="0" y="0"/>
                    <a:pt x="0" y="0"/>
                    <a:pt x="0" y="0"/>
                  </a:cubicBezTo>
                  <a:cubicBezTo>
                    <a:pt x="0" y="80"/>
                    <a:pt x="65" y="144"/>
                    <a:pt x="144" y="144"/>
                  </a:cubicBezTo>
                  <a:cubicBezTo>
                    <a:pt x="144" y="131"/>
                    <a:pt x="144" y="131"/>
                    <a:pt x="144" y="131"/>
                  </a:cubicBezTo>
                  <a:cubicBezTo>
                    <a:pt x="72" y="131"/>
                    <a:pt x="14" y="72"/>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44"/>
            <p:cNvSpPr>
              <a:spLocks/>
            </p:cNvSpPr>
            <p:nvPr/>
          </p:nvSpPr>
          <p:spPr bwMode="auto">
            <a:xfrm>
              <a:off x="4934200" y="2731463"/>
              <a:ext cx="544513" cy="539750"/>
            </a:xfrm>
            <a:custGeom>
              <a:avLst/>
              <a:gdLst>
                <a:gd name="T0" fmla="*/ 144 w 144"/>
                <a:gd name="T1" fmla="*/ 0 h 143"/>
                <a:gd name="T2" fmla="*/ 0 w 144"/>
                <a:gd name="T3" fmla="*/ 143 h 143"/>
                <a:gd name="T4" fmla="*/ 0 w 144"/>
                <a:gd name="T5" fmla="*/ 143 h 143"/>
                <a:gd name="T6" fmla="*/ 14 w 144"/>
                <a:gd name="T7" fmla="*/ 143 h 143"/>
                <a:gd name="T8" fmla="*/ 14 w 144"/>
                <a:gd name="T9" fmla="*/ 143 h 143"/>
                <a:gd name="T10" fmla="*/ 14 w 144"/>
                <a:gd name="T11" fmla="*/ 143 h 143"/>
                <a:gd name="T12" fmla="*/ 14 w 144"/>
                <a:gd name="T13" fmla="*/ 143 h 143"/>
                <a:gd name="T14" fmla="*/ 144 w 144"/>
                <a:gd name="T15" fmla="*/ 13 h 143"/>
                <a:gd name="T16" fmla="*/ 144 w 144"/>
                <a:gd name="T17" fmla="*/ 13 h 143"/>
                <a:gd name="T18" fmla="*/ 144 w 144"/>
                <a:gd name="T19" fmla="*/ 0 h 143"/>
                <a:gd name="T20" fmla="*/ 144 w 144"/>
                <a:gd name="T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3">
                  <a:moveTo>
                    <a:pt x="144" y="0"/>
                  </a:moveTo>
                  <a:cubicBezTo>
                    <a:pt x="65" y="0"/>
                    <a:pt x="0" y="64"/>
                    <a:pt x="0" y="143"/>
                  </a:cubicBezTo>
                  <a:cubicBezTo>
                    <a:pt x="0" y="143"/>
                    <a:pt x="0" y="143"/>
                    <a:pt x="0" y="143"/>
                  </a:cubicBezTo>
                  <a:cubicBezTo>
                    <a:pt x="14" y="143"/>
                    <a:pt x="14" y="143"/>
                    <a:pt x="14" y="143"/>
                  </a:cubicBezTo>
                  <a:cubicBezTo>
                    <a:pt x="14" y="143"/>
                    <a:pt x="14" y="143"/>
                    <a:pt x="14" y="143"/>
                  </a:cubicBezTo>
                  <a:cubicBezTo>
                    <a:pt x="14" y="143"/>
                    <a:pt x="14" y="143"/>
                    <a:pt x="14" y="143"/>
                  </a:cubicBezTo>
                  <a:cubicBezTo>
                    <a:pt x="14" y="143"/>
                    <a:pt x="14" y="143"/>
                    <a:pt x="14" y="143"/>
                  </a:cubicBezTo>
                  <a:cubicBezTo>
                    <a:pt x="14" y="71"/>
                    <a:pt x="72" y="13"/>
                    <a:pt x="144" y="13"/>
                  </a:cubicBezTo>
                  <a:cubicBezTo>
                    <a:pt x="144" y="13"/>
                    <a:pt x="144" y="13"/>
                    <a:pt x="144" y="13"/>
                  </a:cubicBezTo>
                  <a:cubicBezTo>
                    <a:pt x="144" y="0"/>
                    <a:pt x="144" y="0"/>
                    <a:pt x="144" y="0"/>
                  </a:cubicBezTo>
                  <a:cubicBezTo>
                    <a:pt x="144" y="0"/>
                    <a:pt x="144" y="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45"/>
            <p:cNvSpPr>
              <a:spLocks/>
            </p:cNvSpPr>
            <p:nvPr/>
          </p:nvSpPr>
          <p:spPr bwMode="auto">
            <a:xfrm>
              <a:off x="5478714" y="3271212"/>
              <a:ext cx="542925" cy="544513"/>
            </a:xfrm>
            <a:custGeom>
              <a:avLst/>
              <a:gdLst>
                <a:gd name="T0" fmla="*/ 144 w 144"/>
                <a:gd name="T1" fmla="*/ 0 h 144"/>
                <a:gd name="T2" fmla="*/ 131 w 144"/>
                <a:gd name="T3" fmla="*/ 0 h 144"/>
                <a:gd name="T4" fmla="*/ 131 w 144"/>
                <a:gd name="T5" fmla="*/ 0 h 144"/>
                <a:gd name="T6" fmla="*/ 0 w 144"/>
                <a:gd name="T7" fmla="*/ 131 h 144"/>
                <a:gd name="T8" fmla="*/ 0 w 144"/>
                <a:gd name="T9" fmla="*/ 144 h 144"/>
                <a:gd name="T10" fmla="*/ 0 w 144"/>
                <a:gd name="T11" fmla="*/ 144 h 144"/>
                <a:gd name="T12" fmla="*/ 144 w 14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144" y="0"/>
                  </a:moveTo>
                  <a:cubicBezTo>
                    <a:pt x="131" y="0"/>
                    <a:pt x="131" y="0"/>
                    <a:pt x="131" y="0"/>
                  </a:cubicBezTo>
                  <a:cubicBezTo>
                    <a:pt x="131" y="0"/>
                    <a:pt x="131" y="0"/>
                    <a:pt x="131" y="0"/>
                  </a:cubicBezTo>
                  <a:cubicBezTo>
                    <a:pt x="131" y="72"/>
                    <a:pt x="72" y="131"/>
                    <a:pt x="0" y="131"/>
                  </a:cubicBezTo>
                  <a:cubicBezTo>
                    <a:pt x="0" y="144"/>
                    <a:pt x="0" y="144"/>
                    <a:pt x="0" y="144"/>
                  </a:cubicBezTo>
                  <a:cubicBezTo>
                    <a:pt x="0" y="144"/>
                    <a:pt x="0" y="144"/>
                    <a:pt x="0" y="144"/>
                  </a:cubicBezTo>
                  <a:cubicBezTo>
                    <a:pt x="79" y="144"/>
                    <a:pt x="144" y="8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2" name="Group 34"/>
          <p:cNvGrpSpPr/>
          <p:nvPr/>
        </p:nvGrpSpPr>
        <p:grpSpPr>
          <a:xfrm>
            <a:off x="6454300" y="1898514"/>
            <a:ext cx="3379835" cy="3369961"/>
            <a:chOff x="4934200" y="2731463"/>
            <a:chExt cx="1087439" cy="1084263"/>
          </a:xfrm>
          <a:solidFill>
            <a:srgbClr val="01D48F"/>
          </a:solidFill>
        </p:grpSpPr>
        <p:sp>
          <p:nvSpPr>
            <p:cNvPr id="23" name="Freeform 42"/>
            <p:cNvSpPr>
              <a:spLocks/>
            </p:cNvSpPr>
            <p:nvPr/>
          </p:nvSpPr>
          <p:spPr bwMode="auto">
            <a:xfrm>
              <a:off x="5478712" y="2731463"/>
              <a:ext cx="542925" cy="539750"/>
            </a:xfrm>
            <a:custGeom>
              <a:avLst/>
              <a:gdLst>
                <a:gd name="T0" fmla="*/ 0 w 144"/>
                <a:gd name="T1" fmla="*/ 0 h 143"/>
                <a:gd name="T2" fmla="*/ 0 w 144"/>
                <a:gd name="T3" fmla="*/ 0 h 143"/>
                <a:gd name="T4" fmla="*/ 0 w 144"/>
                <a:gd name="T5" fmla="*/ 13 h 143"/>
                <a:gd name="T6" fmla="*/ 0 w 144"/>
                <a:gd name="T7" fmla="*/ 13 h 143"/>
                <a:gd name="T8" fmla="*/ 0 w 144"/>
                <a:gd name="T9" fmla="*/ 13 h 143"/>
                <a:gd name="T10" fmla="*/ 131 w 144"/>
                <a:gd name="T11" fmla="*/ 143 h 143"/>
                <a:gd name="T12" fmla="*/ 131 w 144"/>
                <a:gd name="T13" fmla="*/ 143 h 143"/>
                <a:gd name="T14" fmla="*/ 131 w 144"/>
                <a:gd name="T15" fmla="*/ 143 h 143"/>
                <a:gd name="T16" fmla="*/ 131 w 144"/>
                <a:gd name="T17" fmla="*/ 143 h 143"/>
                <a:gd name="T18" fmla="*/ 131 w 144"/>
                <a:gd name="T19" fmla="*/ 143 h 143"/>
                <a:gd name="T20" fmla="*/ 144 w 144"/>
                <a:gd name="T21" fmla="*/ 143 h 143"/>
                <a:gd name="T22" fmla="*/ 144 w 144"/>
                <a:gd name="T23" fmla="*/ 143 h 143"/>
                <a:gd name="T24" fmla="*/ 0 w 144"/>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3">
                  <a:moveTo>
                    <a:pt x="0" y="0"/>
                  </a:moveTo>
                  <a:cubicBezTo>
                    <a:pt x="0" y="0"/>
                    <a:pt x="0" y="0"/>
                    <a:pt x="0" y="0"/>
                  </a:cubicBezTo>
                  <a:cubicBezTo>
                    <a:pt x="0" y="13"/>
                    <a:pt x="0" y="13"/>
                    <a:pt x="0" y="13"/>
                  </a:cubicBezTo>
                  <a:cubicBezTo>
                    <a:pt x="0" y="13"/>
                    <a:pt x="0" y="13"/>
                    <a:pt x="0" y="13"/>
                  </a:cubicBezTo>
                  <a:cubicBezTo>
                    <a:pt x="0" y="13"/>
                    <a:pt x="0" y="13"/>
                    <a:pt x="0" y="13"/>
                  </a:cubicBezTo>
                  <a:cubicBezTo>
                    <a:pt x="72" y="13"/>
                    <a:pt x="131" y="71"/>
                    <a:pt x="131" y="143"/>
                  </a:cubicBezTo>
                  <a:cubicBezTo>
                    <a:pt x="131" y="143"/>
                    <a:pt x="131" y="143"/>
                    <a:pt x="131" y="143"/>
                  </a:cubicBezTo>
                  <a:cubicBezTo>
                    <a:pt x="131" y="143"/>
                    <a:pt x="131" y="143"/>
                    <a:pt x="131" y="143"/>
                  </a:cubicBezTo>
                  <a:cubicBezTo>
                    <a:pt x="131" y="143"/>
                    <a:pt x="131" y="143"/>
                    <a:pt x="131" y="143"/>
                  </a:cubicBezTo>
                  <a:cubicBezTo>
                    <a:pt x="131" y="143"/>
                    <a:pt x="131" y="143"/>
                    <a:pt x="131" y="143"/>
                  </a:cubicBezTo>
                  <a:cubicBezTo>
                    <a:pt x="144" y="143"/>
                    <a:pt x="144" y="143"/>
                    <a:pt x="144" y="143"/>
                  </a:cubicBezTo>
                  <a:cubicBezTo>
                    <a:pt x="144" y="143"/>
                    <a:pt x="144" y="143"/>
                    <a:pt x="144" y="143"/>
                  </a:cubicBezTo>
                  <a:cubicBezTo>
                    <a:pt x="144" y="64"/>
                    <a:pt x="7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43"/>
            <p:cNvSpPr>
              <a:spLocks/>
            </p:cNvSpPr>
            <p:nvPr/>
          </p:nvSpPr>
          <p:spPr bwMode="auto">
            <a:xfrm>
              <a:off x="4934200" y="3271213"/>
              <a:ext cx="544513" cy="544513"/>
            </a:xfrm>
            <a:custGeom>
              <a:avLst/>
              <a:gdLst>
                <a:gd name="T0" fmla="*/ 14 w 144"/>
                <a:gd name="T1" fmla="*/ 0 h 144"/>
                <a:gd name="T2" fmla="*/ 0 w 144"/>
                <a:gd name="T3" fmla="*/ 0 h 144"/>
                <a:gd name="T4" fmla="*/ 144 w 144"/>
                <a:gd name="T5" fmla="*/ 144 h 144"/>
                <a:gd name="T6" fmla="*/ 144 w 144"/>
                <a:gd name="T7" fmla="*/ 131 h 144"/>
                <a:gd name="T8" fmla="*/ 14 w 144"/>
                <a:gd name="T9" fmla="*/ 0 h 144"/>
              </a:gdLst>
              <a:ahLst/>
              <a:cxnLst>
                <a:cxn ang="0">
                  <a:pos x="T0" y="T1"/>
                </a:cxn>
                <a:cxn ang="0">
                  <a:pos x="T2" y="T3"/>
                </a:cxn>
                <a:cxn ang="0">
                  <a:pos x="T4" y="T5"/>
                </a:cxn>
                <a:cxn ang="0">
                  <a:pos x="T6" y="T7"/>
                </a:cxn>
                <a:cxn ang="0">
                  <a:pos x="T8" y="T9"/>
                </a:cxn>
              </a:cxnLst>
              <a:rect l="0" t="0" r="r" b="b"/>
              <a:pathLst>
                <a:path w="144" h="144">
                  <a:moveTo>
                    <a:pt x="14" y="0"/>
                  </a:moveTo>
                  <a:cubicBezTo>
                    <a:pt x="0" y="0"/>
                    <a:pt x="0" y="0"/>
                    <a:pt x="0" y="0"/>
                  </a:cubicBezTo>
                  <a:cubicBezTo>
                    <a:pt x="0" y="80"/>
                    <a:pt x="65" y="144"/>
                    <a:pt x="144" y="144"/>
                  </a:cubicBezTo>
                  <a:cubicBezTo>
                    <a:pt x="144" y="131"/>
                    <a:pt x="144" y="131"/>
                    <a:pt x="144" y="131"/>
                  </a:cubicBezTo>
                  <a:cubicBezTo>
                    <a:pt x="72" y="131"/>
                    <a:pt x="14" y="72"/>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44"/>
            <p:cNvSpPr>
              <a:spLocks/>
            </p:cNvSpPr>
            <p:nvPr/>
          </p:nvSpPr>
          <p:spPr bwMode="auto">
            <a:xfrm>
              <a:off x="4934200" y="2731463"/>
              <a:ext cx="544513" cy="539750"/>
            </a:xfrm>
            <a:custGeom>
              <a:avLst/>
              <a:gdLst>
                <a:gd name="T0" fmla="*/ 144 w 144"/>
                <a:gd name="T1" fmla="*/ 0 h 143"/>
                <a:gd name="T2" fmla="*/ 0 w 144"/>
                <a:gd name="T3" fmla="*/ 143 h 143"/>
                <a:gd name="T4" fmla="*/ 0 w 144"/>
                <a:gd name="T5" fmla="*/ 143 h 143"/>
                <a:gd name="T6" fmla="*/ 14 w 144"/>
                <a:gd name="T7" fmla="*/ 143 h 143"/>
                <a:gd name="T8" fmla="*/ 14 w 144"/>
                <a:gd name="T9" fmla="*/ 143 h 143"/>
                <a:gd name="T10" fmla="*/ 14 w 144"/>
                <a:gd name="T11" fmla="*/ 143 h 143"/>
                <a:gd name="T12" fmla="*/ 14 w 144"/>
                <a:gd name="T13" fmla="*/ 143 h 143"/>
                <a:gd name="T14" fmla="*/ 144 w 144"/>
                <a:gd name="T15" fmla="*/ 13 h 143"/>
                <a:gd name="T16" fmla="*/ 144 w 144"/>
                <a:gd name="T17" fmla="*/ 13 h 143"/>
                <a:gd name="T18" fmla="*/ 144 w 144"/>
                <a:gd name="T19" fmla="*/ 0 h 143"/>
                <a:gd name="T20" fmla="*/ 144 w 144"/>
                <a:gd name="T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3">
                  <a:moveTo>
                    <a:pt x="144" y="0"/>
                  </a:moveTo>
                  <a:cubicBezTo>
                    <a:pt x="65" y="0"/>
                    <a:pt x="0" y="64"/>
                    <a:pt x="0" y="143"/>
                  </a:cubicBezTo>
                  <a:cubicBezTo>
                    <a:pt x="0" y="143"/>
                    <a:pt x="0" y="143"/>
                    <a:pt x="0" y="143"/>
                  </a:cubicBezTo>
                  <a:cubicBezTo>
                    <a:pt x="14" y="143"/>
                    <a:pt x="14" y="143"/>
                    <a:pt x="14" y="143"/>
                  </a:cubicBezTo>
                  <a:cubicBezTo>
                    <a:pt x="14" y="143"/>
                    <a:pt x="14" y="143"/>
                    <a:pt x="14" y="143"/>
                  </a:cubicBezTo>
                  <a:cubicBezTo>
                    <a:pt x="14" y="143"/>
                    <a:pt x="14" y="143"/>
                    <a:pt x="14" y="143"/>
                  </a:cubicBezTo>
                  <a:cubicBezTo>
                    <a:pt x="14" y="143"/>
                    <a:pt x="14" y="143"/>
                    <a:pt x="14" y="143"/>
                  </a:cubicBezTo>
                  <a:cubicBezTo>
                    <a:pt x="14" y="71"/>
                    <a:pt x="72" y="13"/>
                    <a:pt x="144" y="13"/>
                  </a:cubicBezTo>
                  <a:cubicBezTo>
                    <a:pt x="144" y="13"/>
                    <a:pt x="144" y="13"/>
                    <a:pt x="144" y="13"/>
                  </a:cubicBezTo>
                  <a:cubicBezTo>
                    <a:pt x="144" y="0"/>
                    <a:pt x="144" y="0"/>
                    <a:pt x="144" y="0"/>
                  </a:cubicBezTo>
                  <a:cubicBezTo>
                    <a:pt x="144" y="0"/>
                    <a:pt x="144" y="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45"/>
            <p:cNvSpPr>
              <a:spLocks/>
            </p:cNvSpPr>
            <p:nvPr/>
          </p:nvSpPr>
          <p:spPr bwMode="auto">
            <a:xfrm>
              <a:off x="5478714" y="3271212"/>
              <a:ext cx="542925" cy="544513"/>
            </a:xfrm>
            <a:custGeom>
              <a:avLst/>
              <a:gdLst>
                <a:gd name="T0" fmla="*/ 144 w 144"/>
                <a:gd name="T1" fmla="*/ 0 h 144"/>
                <a:gd name="T2" fmla="*/ 131 w 144"/>
                <a:gd name="T3" fmla="*/ 0 h 144"/>
                <a:gd name="T4" fmla="*/ 131 w 144"/>
                <a:gd name="T5" fmla="*/ 0 h 144"/>
                <a:gd name="T6" fmla="*/ 0 w 144"/>
                <a:gd name="T7" fmla="*/ 131 h 144"/>
                <a:gd name="T8" fmla="*/ 0 w 144"/>
                <a:gd name="T9" fmla="*/ 144 h 144"/>
                <a:gd name="T10" fmla="*/ 0 w 144"/>
                <a:gd name="T11" fmla="*/ 144 h 144"/>
                <a:gd name="T12" fmla="*/ 144 w 14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144" y="0"/>
                  </a:moveTo>
                  <a:cubicBezTo>
                    <a:pt x="131" y="0"/>
                    <a:pt x="131" y="0"/>
                    <a:pt x="131" y="0"/>
                  </a:cubicBezTo>
                  <a:cubicBezTo>
                    <a:pt x="131" y="0"/>
                    <a:pt x="131" y="0"/>
                    <a:pt x="131" y="0"/>
                  </a:cubicBezTo>
                  <a:cubicBezTo>
                    <a:pt x="131" y="72"/>
                    <a:pt x="72" y="131"/>
                    <a:pt x="0" y="131"/>
                  </a:cubicBezTo>
                  <a:cubicBezTo>
                    <a:pt x="0" y="144"/>
                    <a:pt x="0" y="144"/>
                    <a:pt x="0" y="144"/>
                  </a:cubicBezTo>
                  <a:cubicBezTo>
                    <a:pt x="0" y="144"/>
                    <a:pt x="0" y="144"/>
                    <a:pt x="0" y="144"/>
                  </a:cubicBezTo>
                  <a:cubicBezTo>
                    <a:pt x="79" y="144"/>
                    <a:pt x="144" y="80"/>
                    <a:pt x="1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0" name="Group 55"/>
          <p:cNvGrpSpPr/>
          <p:nvPr/>
        </p:nvGrpSpPr>
        <p:grpSpPr>
          <a:xfrm>
            <a:off x="3066620" y="2970290"/>
            <a:ext cx="633328" cy="1266644"/>
            <a:chOff x="8116888" y="4549775"/>
            <a:chExt cx="273050" cy="546100"/>
          </a:xfrm>
          <a:solidFill>
            <a:schemeClr val="bg1">
              <a:lumMod val="95000"/>
            </a:schemeClr>
          </a:solidFill>
        </p:grpSpPr>
        <p:sp>
          <p:nvSpPr>
            <p:cNvPr id="41" name="Freeform 56"/>
            <p:cNvSpPr>
              <a:spLocks/>
            </p:cNvSpPr>
            <p:nvPr/>
          </p:nvSpPr>
          <p:spPr bwMode="auto">
            <a:xfrm>
              <a:off x="8116888" y="4845050"/>
              <a:ext cx="157163" cy="60325"/>
            </a:xfrm>
            <a:custGeom>
              <a:avLst/>
              <a:gdLst>
                <a:gd name="T0" fmla="*/ 42 w 42"/>
                <a:gd name="T1" fmla="*/ 10 h 16"/>
                <a:gd name="T2" fmla="*/ 37 w 42"/>
                <a:gd name="T3" fmla="*/ 5 h 16"/>
                <a:gd name="T4" fmla="*/ 36 w 42"/>
                <a:gd name="T5" fmla="*/ 5 h 16"/>
                <a:gd name="T6" fmla="*/ 35 w 42"/>
                <a:gd name="T7" fmla="*/ 5 h 16"/>
                <a:gd name="T8" fmla="*/ 30 w 42"/>
                <a:gd name="T9" fmla="*/ 5 h 16"/>
                <a:gd name="T10" fmla="*/ 28 w 42"/>
                <a:gd name="T11" fmla="*/ 2 h 16"/>
                <a:gd name="T12" fmla="*/ 26 w 42"/>
                <a:gd name="T13" fmla="*/ 0 h 16"/>
                <a:gd name="T14" fmla="*/ 15 w 42"/>
                <a:gd name="T15" fmla="*/ 0 h 16"/>
                <a:gd name="T16" fmla="*/ 13 w 42"/>
                <a:gd name="T17" fmla="*/ 2 h 16"/>
                <a:gd name="T18" fmla="*/ 11 w 42"/>
                <a:gd name="T19" fmla="*/ 5 h 16"/>
                <a:gd name="T20" fmla="*/ 6 w 42"/>
                <a:gd name="T21" fmla="*/ 5 h 16"/>
                <a:gd name="T22" fmla="*/ 5 w 42"/>
                <a:gd name="T23" fmla="*/ 5 h 16"/>
                <a:gd name="T24" fmla="*/ 5 w 42"/>
                <a:gd name="T25" fmla="*/ 5 h 16"/>
                <a:gd name="T26" fmla="*/ 0 w 42"/>
                <a:gd name="T27" fmla="*/ 10 h 16"/>
                <a:gd name="T28" fmla="*/ 0 w 42"/>
                <a:gd name="T29" fmla="*/ 16 h 16"/>
                <a:gd name="T30" fmla="*/ 17 w 42"/>
                <a:gd name="T31" fmla="*/ 16 h 16"/>
                <a:gd name="T32" fmla="*/ 21 w 42"/>
                <a:gd name="T33" fmla="*/ 13 h 16"/>
                <a:gd name="T34" fmla="*/ 25 w 42"/>
                <a:gd name="T35" fmla="*/ 16 h 16"/>
                <a:gd name="T36" fmla="*/ 42 w 42"/>
                <a:gd name="T37" fmla="*/ 16 h 16"/>
                <a:gd name="T38" fmla="*/ 42 w 42"/>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6">
                  <a:moveTo>
                    <a:pt x="42" y="10"/>
                  </a:moveTo>
                  <a:cubicBezTo>
                    <a:pt x="42" y="8"/>
                    <a:pt x="40" y="5"/>
                    <a:pt x="37" y="5"/>
                  </a:cubicBezTo>
                  <a:cubicBezTo>
                    <a:pt x="36" y="5"/>
                    <a:pt x="36" y="5"/>
                    <a:pt x="36" y="5"/>
                  </a:cubicBezTo>
                  <a:cubicBezTo>
                    <a:pt x="36" y="5"/>
                    <a:pt x="36" y="5"/>
                    <a:pt x="35" y="5"/>
                  </a:cubicBezTo>
                  <a:cubicBezTo>
                    <a:pt x="30" y="5"/>
                    <a:pt x="30" y="5"/>
                    <a:pt x="30" y="5"/>
                  </a:cubicBezTo>
                  <a:cubicBezTo>
                    <a:pt x="28" y="2"/>
                    <a:pt x="28" y="2"/>
                    <a:pt x="28" y="2"/>
                  </a:cubicBezTo>
                  <a:cubicBezTo>
                    <a:pt x="28" y="1"/>
                    <a:pt x="27" y="0"/>
                    <a:pt x="26" y="0"/>
                  </a:cubicBezTo>
                  <a:cubicBezTo>
                    <a:pt x="15" y="0"/>
                    <a:pt x="15" y="0"/>
                    <a:pt x="15" y="0"/>
                  </a:cubicBezTo>
                  <a:cubicBezTo>
                    <a:pt x="14" y="0"/>
                    <a:pt x="13" y="1"/>
                    <a:pt x="13" y="2"/>
                  </a:cubicBezTo>
                  <a:cubicBezTo>
                    <a:pt x="11" y="5"/>
                    <a:pt x="11" y="5"/>
                    <a:pt x="11" y="5"/>
                  </a:cubicBezTo>
                  <a:cubicBezTo>
                    <a:pt x="6" y="5"/>
                    <a:pt x="6" y="5"/>
                    <a:pt x="6" y="5"/>
                  </a:cubicBezTo>
                  <a:cubicBezTo>
                    <a:pt x="6" y="5"/>
                    <a:pt x="6" y="5"/>
                    <a:pt x="5" y="5"/>
                  </a:cubicBezTo>
                  <a:cubicBezTo>
                    <a:pt x="5" y="5"/>
                    <a:pt x="5" y="5"/>
                    <a:pt x="5" y="5"/>
                  </a:cubicBezTo>
                  <a:cubicBezTo>
                    <a:pt x="2" y="5"/>
                    <a:pt x="0" y="8"/>
                    <a:pt x="0" y="10"/>
                  </a:cubicBezTo>
                  <a:cubicBezTo>
                    <a:pt x="0" y="16"/>
                    <a:pt x="0" y="16"/>
                    <a:pt x="0" y="16"/>
                  </a:cubicBezTo>
                  <a:cubicBezTo>
                    <a:pt x="17" y="16"/>
                    <a:pt x="17" y="16"/>
                    <a:pt x="17" y="16"/>
                  </a:cubicBezTo>
                  <a:cubicBezTo>
                    <a:pt x="18" y="15"/>
                    <a:pt x="19" y="13"/>
                    <a:pt x="21" y="13"/>
                  </a:cubicBezTo>
                  <a:cubicBezTo>
                    <a:pt x="23" y="13"/>
                    <a:pt x="24" y="15"/>
                    <a:pt x="25" y="16"/>
                  </a:cubicBezTo>
                  <a:cubicBezTo>
                    <a:pt x="42" y="16"/>
                    <a:pt x="42" y="16"/>
                    <a:pt x="42" y="16"/>
                  </a:cubicBezTo>
                  <a:lnTo>
                    <a:pt x="4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2" name="Freeform 57"/>
            <p:cNvSpPr>
              <a:spLocks/>
            </p:cNvSpPr>
            <p:nvPr/>
          </p:nvSpPr>
          <p:spPr bwMode="auto">
            <a:xfrm>
              <a:off x="8116888" y="4916488"/>
              <a:ext cx="157163" cy="66675"/>
            </a:xfrm>
            <a:custGeom>
              <a:avLst/>
              <a:gdLst>
                <a:gd name="T0" fmla="*/ 21 w 42"/>
                <a:gd name="T1" fmla="*/ 5 h 18"/>
                <a:gd name="T2" fmla="*/ 17 w 42"/>
                <a:gd name="T3" fmla="*/ 1 h 18"/>
                <a:gd name="T4" fmla="*/ 17 w 42"/>
                <a:gd name="T5" fmla="*/ 0 h 18"/>
                <a:gd name="T6" fmla="*/ 0 w 42"/>
                <a:gd name="T7" fmla="*/ 0 h 18"/>
                <a:gd name="T8" fmla="*/ 0 w 42"/>
                <a:gd name="T9" fmla="*/ 13 h 18"/>
                <a:gd name="T10" fmla="*/ 5 w 42"/>
                <a:gd name="T11" fmla="*/ 18 h 18"/>
                <a:gd name="T12" fmla="*/ 37 w 42"/>
                <a:gd name="T13" fmla="*/ 18 h 18"/>
                <a:gd name="T14" fmla="*/ 42 w 42"/>
                <a:gd name="T15" fmla="*/ 13 h 18"/>
                <a:gd name="T16" fmla="*/ 42 w 42"/>
                <a:gd name="T17" fmla="*/ 0 h 18"/>
                <a:gd name="T18" fmla="*/ 25 w 42"/>
                <a:gd name="T19" fmla="*/ 0 h 18"/>
                <a:gd name="T20" fmla="*/ 25 w 42"/>
                <a:gd name="T21" fmla="*/ 1 h 18"/>
                <a:gd name="T22" fmla="*/ 21 w 42"/>
                <a:gd name="T23"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8">
                  <a:moveTo>
                    <a:pt x="21" y="5"/>
                  </a:moveTo>
                  <a:cubicBezTo>
                    <a:pt x="19" y="5"/>
                    <a:pt x="17" y="3"/>
                    <a:pt x="17" y="1"/>
                  </a:cubicBezTo>
                  <a:cubicBezTo>
                    <a:pt x="17" y="0"/>
                    <a:pt x="17" y="0"/>
                    <a:pt x="17" y="0"/>
                  </a:cubicBezTo>
                  <a:cubicBezTo>
                    <a:pt x="0" y="0"/>
                    <a:pt x="0" y="0"/>
                    <a:pt x="0" y="0"/>
                  </a:cubicBezTo>
                  <a:cubicBezTo>
                    <a:pt x="0" y="13"/>
                    <a:pt x="0" y="13"/>
                    <a:pt x="0" y="13"/>
                  </a:cubicBezTo>
                  <a:cubicBezTo>
                    <a:pt x="0" y="16"/>
                    <a:pt x="2" y="18"/>
                    <a:pt x="5" y="18"/>
                  </a:cubicBezTo>
                  <a:cubicBezTo>
                    <a:pt x="37" y="18"/>
                    <a:pt x="37" y="18"/>
                    <a:pt x="37" y="18"/>
                  </a:cubicBezTo>
                  <a:cubicBezTo>
                    <a:pt x="40" y="18"/>
                    <a:pt x="42" y="16"/>
                    <a:pt x="42" y="13"/>
                  </a:cubicBezTo>
                  <a:cubicBezTo>
                    <a:pt x="42" y="0"/>
                    <a:pt x="42" y="0"/>
                    <a:pt x="42" y="0"/>
                  </a:cubicBezTo>
                  <a:cubicBezTo>
                    <a:pt x="25" y="0"/>
                    <a:pt x="25" y="0"/>
                    <a:pt x="25" y="0"/>
                  </a:cubicBezTo>
                  <a:cubicBezTo>
                    <a:pt x="25" y="1"/>
                    <a:pt x="25" y="1"/>
                    <a:pt x="25" y="1"/>
                  </a:cubicBezTo>
                  <a:cubicBezTo>
                    <a:pt x="25" y="3"/>
                    <a:pt x="23"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3" name="Oval 58"/>
            <p:cNvSpPr>
              <a:spLocks noChangeArrowheads="1"/>
            </p:cNvSpPr>
            <p:nvPr/>
          </p:nvSpPr>
          <p:spPr bwMode="auto">
            <a:xfrm>
              <a:off x="8232776" y="4549775"/>
              <a:ext cx="101600" cy="968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4" name="Freeform 59"/>
            <p:cNvSpPr>
              <a:spLocks/>
            </p:cNvSpPr>
            <p:nvPr/>
          </p:nvSpPr>
          <p:spPr bwMode="auto">
            <a:xfrm>
              <a:off x="8177213" y="4657725"/>
              <a:ext cx="212725" cy="438150"/>
            </a:xfrm>
            <a:custGeom>
              <a:avLst/>
              <a:gdLst>
                <a:gd name="T0" fmla="*/ 57 w 57"/>
                <a:gd name="T1" fmla="*/ 19 h 117"/>
                <a:gd name="T2" fmla="*/ 57 w 57"/>
                <a:gd name="T3" fmla="*/ 17 h 117"/>
                <a:gd name="T4" fmla="*/ 40 w 57"/>
                <a:gd name="T5" fmla="*/ 0 h 117"/>
                <a:gd name="T6" fmla="*/ 40 w 57"/>
                <a:gd name="T7" fmla="*/ 0 h 117"/>
                <a:gd name="T8" fmla="*/ 40 w 57"/>
                <a:gd name="T9" fmla="*/ 0 h 117"/>
                <a:gd name="T10" fmla="*/ 37 w 57"/>
                <a:gd name="T11" fmla="*/ 0 h 117"/>
                <a:gd name="T12" fmla="*/ 32 w 57"/>
                <a:gd name="T13" fmla="*/ 0 h 117"/>
                <a:gd name="T14" fmla="*/ 30 w 57"/>
                <a:gd name="T15" fmla="*/ 5 h 117"/>
                <a:gd name="T16" fmla="*/ 32 w 57"/>
                <a:gd name="T17" fmla="*/ 24 h 117"/>
                <a:gd name="T18" fmla="*/ 29 w 57"/>
                <a:gd name="T19" fmla="*/ 31 h 117"/>
                <a:gd name="T20" fmla="*/ 25 w 57"/>
                <a:gd name="T21" fmla="*/ 24 h 117"/>
                <a:gd name="T22" fmla="*/ 26 w 57"/>
                <a:gd name="T23" fmla="*/ 5 h 117"/>
                <a:gd name="T24" fmla="*/ 25 w 57"/>
                <a:gd name="T25" fmla="*/ 0 h 117"/>
                <a:gd name="T26" fmla="*/ 19 w 57"/>
                <a:gd name="T27" fmla="*/ 0 h 117"/>
                <a:gd name="T28" fmla="*/ 17 w 57"/>
                <a:gd name="T29" fmla="*/ 0 h 117"/>
                <a:gd name="T30" fmla="*/ 17 w 57"/>
                <a:gd name="T31" fmla="*/ 0 h 117"/>
                <a:gd name="T32" fmla="*/ 17 w 57"/>
                <a:gd name="T33" fmla="*/ 0 h 117"/>
                <a:gd name="T34" fmla="*/ 0 w 57"/>
                <a:gd name="T35" fmla="*/ 17 h 117"/>
                <a:gd name="T36" fmla="*/ 0 w 57"/>
                <a:gd name="T37" fmla="*/ 19 h 117"/>
                <a:gd name="T38" fmla="*/ 0 w 57"/>
                <a:gd name="T39" fmla="*/ 20 h 117"/>
                <a:gd name="T40" fmla="*/ 0 w 57"/>
                <a:gd name="T41" fmla="*/ 47 h 117"/>
                <a:gd name="T42" fmla="*/ 10 w 57"/>
                <a:gd name="T43" fmla="*/ 47 h 117"/>
                <a:gd name="T44" fmla="*/ 11 w 57"/>
                <a:gd name="T45" fmla="*/ 47 h 117"/>
                <a:gd name="T46" fmla="*/ 11 w 57"/>
                <a:gd name="T47" fmla="*/ 21 h 117"/>
                <a:gd name="T48" fmla="*/ 12 w 57"/>
                <a:gd name="T49" fmla="*/ 21 h 117"/>
                <a:gd name="T50" fmla="*/ 12 w 57"/>
                <a:gd name="T51" fmla="*/ 47 h 117"/>
                <a:gd name="T52" fmla="*/ 16 w 57"/>
                <a:gd name="T53" fmla="*/ 50 h 117"/>
                <a:gd name="T54" fmla="*/ 17 w 57"/>
                <a:gd name="T55" fmla="*/ 52 h 117"/>
                <a:gd name="T56" fmla="*/ 19 w 57"/>
                <a:gd name="T57" fmla="*/ 52 h 117"/>
                <a:gd name="T58" fmla="*/ 20 w 57"/>
                <a:gd name="T59" fmla="*/ 52 h 117"/>
                <a:gd name="T60" fmla="*/ 21 w 57"/>
                <a:gd name="T61" fmla="*/ 52 h 117"/>
                <a:gd name="T62" fmla="*/ 30 w 57"/>
                <a:gd name="T63" fmla="*/ 61 h 117"/>
                <a:gd name="T64" fmla="*/ 30 w 57"/>
                <a:gd name="T65" fmla="*/ 63 h 117"/>
                <a:gd name="T66" fmla="*/ 30 w 57"/>
                <a:gd name="T67" fmla="*/ 63 h 117"/>
                <a:gd name="T68" fmla="*/ 30 w 57"/>
                <a:gd name="T69" fmla="*/ 110 h 117"/>
                <a:gd name="T70" fmla="*/ 37 w 57"/>
                <a:gd name="T71" fmla="*/ 117 h 117"/>
                <a:gd name="T72" fmla="*/ 37 w 57"/>
                <a:gd name="T73" fmla="*/ 117 h 117"/>
                <a:gd name="T74" fmla="*/ 37 w 57"/>
                <a:gd name="T75" fmla="*/ 117 h 117"/>
                <a:gd name="T76" fmla="*/ 44 w 57"/>
                <a:gd name="T77" fmla="*/ 111 h 117"/>
                <a:gd name="T78" fmla="*/ 44 w 57"/>
                <a:gd name="T79" fmla="*/ 56 h 117"/>
                <a:gd name="T80" fmla="*/ 44 w 57"/>
                <a:gd name="T81" fmla="*/ 53 h 117"/>
                <a:gd name="T82" fmla="*/ 44 w 57"/>
                <a:gd name="T83" fmla="*/ 21 h 117"/>
                <a:gd name="T84" fmla="*/ 46 w 57"/>
                <a:gd name="T85" fmla="*/ 21 h 117"/>
                <a:gd name="T86" fmla="*/ 46 w 57"/>
                <a:gd name="T87" fmla="*/ 56 h 117"/>
                <a:gd name="T88" fmla="*/ 52 w 57"/>
                <a:gd name="T89" fmla="*/ 62 h 117"/>
                <a:gd name="T90" fmla="*/ 57 w 57"/>
                <a:gd name="T91" fmla="*/ 56 h 117"/>
                <a:gd name="T92" fmla="*/ 57 w 57"/>
                <a:gd name="T93" fmla="*/ 20 h 117"/>
                <a:gd name="T94" fmla="*/ 57 w 57"/>
                <a:gd name="T95" fmla="*/ 1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117">
                  <a:moveTo>
                    <a:pt x="57" y="19"/>
                  </a:moveTo>
                  <a:cubicBezTo>
                    <a:pt x="57" y="17"/>
                    <a:pt x="57" y="17"/>
                    <a:pt x="57" y="17"/>
                  </a:cubicBezTo>
                  <a:cubicBezTo>
                    <a:pt x="57" y="8"/>
                    <a:pt x="49" y="0"/>
                    <a:pt x="40" y="0"/>
                  </a:cubicBezTo>
                  <a:cubicBezTo>
                    <a:pt x="40" y="0"/>
                    <a:pt x="40" y="0"/>
                    <a:pt x="40" y="0"/>
                  </a:cubicBezTo>
                  <a:cubicBezTo>
                    <a:pt x="40" y="0"/>
                    <a:pt x="40" y="0"/>
                    <a:pt x="40" y="0"/>
                  </a:cubicBezTo>
                  <a:cubicBezTo>
                    <a:pt x="37" y="0"/>
                    <a:pt x="37" y="0"/>
                    <a:pt x="37" y="0"/>
                  </a:cubicBezTo>
                  <a:cubicBezTo>
                    <a:pt x="32" y="0"/>
                    <a:pt x="32" y="0"/>
                    <a:pt x="32" y="0"/>
                  </a:cubicBezTo>
                  <a:cubicBezTo>
                    <a:pt x="31" y="4"/>
                    <a:pt x="31" y="5"/>
                    <a:pt x="30" y="5"/>
                  </a:cubicBezTo>
                  <a:cubicBezTo>
                    <a:pt x="30" y="5"/>
                    <a:pt x="33" y="19"/>
                    <a:pt x="32" y="24"/>
                  </a:cubicBezTo>
                  <a:cubicBezTo>
                    <a:pt x="32" y="26"/>
                    <a:pt x="31" y="30"/>
                    <a:pt x="29" y="31"/>
                  </a:cubicBezTo>
                  <a:cubicBezTo>
                    <a:pt x="27" y="31"/>
                    <a:pt x="25" y="26"/>
                    <a:pt x="25" y="24"/>
                  </a:cubicBezTo>
                  <a:cubicBezTo>
                    <a:pt x="24" y="19"/>
                    <a:pt x="26" y="5"/>
                    <a:pt x="26" y="5"/>
                  </a:cubicBezTo>
                  <a:cubicBezTo>
                    <a:pt x="25" y="4"/>
                    <a:pt x="25" y="1"/>
                    <a:pt x="25" y="0"/>
                  </a:cubicBezTo>
                  <a:cubicBezTo>
                    <a:pt x="19" y="0"/>
                    <a:pt x="19" y="0"/>
                    <a:pt x="19" y="0"/>
                  </a:cubicBezTo>
                  <a:cubicBezTo>
                    <a:pt x="17" y="0"/>
                    <a:pt x="17" y="0"/>
                    <a:pt x="17" y="0"/>
                  </a:cubicBezTo>
                  <a:cubicBezTo>
                    <a:pt x="17" y="0"/>
                    <a:pt x="17" y="0"/>
                    <a:pt x="17" y="0"/>
                  </a:cubicBezTo>
                  <a:cubicBezTo>
                    <a:pt x="17" y="0"/>
                    <a:pt x="17" y="0"/>
                    <a:pt x="17" y="0"/>
                  </a:cubicBezTo>
                  <a:cubicBezTo>
                    <a:pt x="7" y="0"/>
                    <a:pt x="0" y="8"/>
                    <a:pt x="0" y="17"/>
                  </a:cubicBezTo>
                  <a:cubicBezTo>
                    <a:pt x="0" y="19"/>
                    <a:pt x="0" y="19"/>
                    <a:pt x="0" y="19"/>
                  </a:cubicBezTo>
                  <a:cubicBezTo>
                    <a:pt x="0" y="19"/>
                    <a:pt x="0" y="19"/>
                    <a:pt x="0" y="20"/>
                  </a:cubicBezTo>
                  <a:cubicBezTo>
                    <a:pt x="0" y="47"/>
                    <a:pt x="0" y="47"/>
                    <a:pt x="0" y="47"/>
                  </a:cubicBezTo>
                  <a:cubicBezTo>
                    <a:pt x="10" y="47"/>
                    <a:pt x="10" y="47"/>
                    <a:pt x="10" y="47"/>
                  </a:cubicBezTo>
                  <a:cubicBezTo>
                    <a:pt x="10" y="47"/>
                    <a:pt x="10" y="47"/>
                    <a:pt x="11" y="47"/>
                  </a:cubicBezTo>
                  <a:cubicBezTo>
                    <a:pt x="11" y="21"/>
                    <a:pt x="11" y="21"/>
                    <a:pt x="11" y="21"/>
                  </a:cubicBezTo>
                  <a:cubicBezTo>
                    <a:pt x="12" y="21"/>
                    <a:pt x="12" y="21"/>
                    <a:pt x="12" y="21"/>
                  </a:cubicBezTo>
                  <a:cubicBezTo>
                    <a:pt x="12" y="47"/>
                    <a:pt x="12" y="47"/>
                    <a:pt x="12" y="47"/>
                  </a:cubicBezTo>
                  <a:cubicBezTo>
                    <a:pt x="14" y="48"/>
                    <a:pt x="15" y="49"/>
                    <a:pt x="16" y="50"/>
                  </a:cubicBezTo>
                  <a:cubicBezTo>
                    <a:pt x="17" y="52"/>
                    <a:pt x="17" y="52"/>
                    <a:pt x="17" y="52"/>
                  </a:cubicBezTo>
                  <a:cubicBezTo>
                    <a:pt x="19" y="52"/>
                    <a:pt x="19" y="52"/>
                    <a:pt x="19" y="52"/>
                  </a:cubicBezTo>
                  <a:cubicBezTo>
                    <a:pt x="19" y="52"/>
                    <a:pt x="20" y="52"/>
                    <a:pt x="20" y="52"/>
                  </a:cubicBezTo>
                  <a:cubicBezTo>
                    <a:pt x="21" y="52"/>
                    <a:pt x="21" y="52"/>
                    <a:pt x="21" y="52"/>
                  </a:cubicBezTo>
                  <a:cubicBezTo>
                    <a:pt x="26" y="52"/>
                    <a:pt x="30" y="56"/>
                    <a:pt x="30" y="61"/>
                  </a:cubicBezTo>
                  <a:cubicBezTo>
                    <a:pt x="30" y="63"/>
                    <a:pt x="30" y="63"/>
                    <a:pt x="30" y="63"/>
                  </a:cubicBezTo>
                  <a:cubicBezTo>
                    <a:pt x="30" y="63"/>
                    <a:pt x="30" y="63"/>
                    <a:pt x="30" y="63"/>
                  </a:cubicBezTo>
                  <a:cubicBezTo>
                    <a:pt x="30" y="110"/>
                    <a:pt x="30" y="110"/>
                    <a:pt x="30" y="110"/>
                  </a:cubicBezTo>
                  <a:cubicBezTo>
                    <a:pt x="30" y="114"/>
                    <a:pt x="33" y="117"/>
                    <a:pt x="37" y="117"/>
                  </a:cubicBezTo>
                  <a:cubicBezTo>
                    <a:pt x="37" y="117"/>
                    <a:pt x="37" y="117"/>
                    <a:pt x="37" y="117"/>
                  </a:cubicBezTo>
                  <a:cubicBezTo>
                    <a:pt x="37" y="117"/>
                    <a:pt x="37" y="117"/>
                    <a:pt x="37" y="117"/>
                  </a:cubicBezTo>
                  <a:cubicBezTo>
                    <a:pt x="41" y="117"/>
                    <a:pt x="44" y="114"/>
                    <a:pt x="44" y="111"/>
                  </a:cubicBezTo>
                  <a:cubicBezTo>
                    <a:pt x="44" y="56"/>
                    <a:pt x="44" y="56"/>
                    <a:pt x="44" y="56"/>
                  </a:cubicBezTo>
                  <a:cubicBezTo>
                    <a:pt x="44" y="53"/>
                    <a:pt x="44" y="53"/>
                    <a:pt x="44" y="53"/>
                  </a:cubicBezTo>
                  <a:cubicBezTo>
                    <a:pt x="44" y="21"/>
                    <a:pt x="44" y="21"/>
                    <a:pt x="44" y="21"/>
                  </a:cubicBezTo>
                  <a:cubicBezTo>
                    <a:pt x="46" y="21"/>
                    <a:pt x="46" y="21"/>
                    <a:pt x="46" y="21"/>
                  </a:cubicBezTo>
                  <a:cubicBezTo>
                    <a:pt x="46" y="56"/>
                    <a:pt x="46" y="56"/>
                    <a:pt x="46" y="56"/>
                  </a:cubicBezTo>
                  <a:cubicBezTo>
                    <a:pt x="46" y="59"/>
                    <a:pt x="48" y="62"/>
                    <a:pt x="52" y="62"/>
                  </a:cubicBezTo>
                  <a:cubicBezTo>
                    <a:pt x="55" y="62"/>
                    <a:pt x="57" y="59"/>
                    <a:pt x="57" y="56"/>
                  </a:cubicBezTo>
                  <a:cubicBezTo>
                    <a:pt x="57" y="20"/>
                    <a:pt x="57" y="20"/>
                    <a:pt x="57" y="20"/>
                  </a:cubicBezTo>
                  <a:cubicBezTo>
                    <a:pt x="57" y="19"/>
                    <a:pt x="57" y="19"/>
                    <a:pt x="5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5" name="Freeform 60"/>
            <p:cNvSpPr>
              <a:spLocks/>
            </p:cNvSpPr>
            <p:nvPr/>
          </p:nvSpPr>
          <p:spPr bwMode="auto">
            <a:xfrm>
              <a:off x="8221663" y="4987925"/>
              <a:ext cx="55563" cy="107950"/>
            </a:xfrm>
            <a:custGeom>
              <a:avLst/>
              <a:gdLst>
                <a:gd name="T0" fmla="*/ 0 w 15"/>
                <a:gd name="T1" fmla="*/ 3 h 29"/>
                <a:gd name="T2" fmla="*/ 0 w 15"/>
                <a:gd name="T3" fmla="*/ 22 h 29"/>
                <a:gd name="T4" fmla="*/ 8 w 15"/>
                <a:gd name="T5" fmla="*/ 29 h 29"/>
                <a:gd name="T6" fmla="*/ 8 w 15"/>
                <a:gd name="T7" fmla="*/ 29 h 29"/>
                <a:gd name="T8" fmla="*/ 8 w 15"/>
                <a:gd name="T9" fmla="*/ 29 h 29"/>
                <a:gd name="T10" fmla="*/ 15 w 15"/>
                <a:gd name="T11" fmla="*/ 22 h 29"/>
                <a:gd name="T12" fmla="*/ 15 w 15"/>
                <a:gd name="T13" fmla="*/ 0 h 29"/>
                <a:gd name="T14" fmla="*/ 9 w 15"/>
                <a:gd name="T15" fmla="*/ 3 h 29"/>
                <a:gd name="T16" fmla="*/ 0 w 15"/>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9">
                  <a:moveTo>
                    <a:pt x="0" y="3"/>
                  </a:moveTo>
                  <a:cubicBezTo>
                    <a:pt x="0" y="22"/>
                    <a:pt x="0" y="22"/>
                    <a:pt x="0" y="22"/>
                  </a:cubicBezTo>
                  <a:cubicBezTo>
                    <a:pt x="0" y="26"/>
                    <a:pt x="4" y="29"/>
                    <a:pt x="8" y="29"/>
                  </a:cubicBezTo>
                  <a:cubicBezTo>
                    <a:pt x="8" y="29"/>
                    <a:pt x="8" y="29"/>
                    <a:pt x="8" y="29"/>
                  </a:cubicBezTo>
                  <a:cubicBezTo>
                    <a:pt x="8" y="29"/>
                    <a:pt x="8" y="29"/>
                    <a:pt x="8" y="29"/>
                  </a:cubicBezTo>
                  <a:cubicBezTo>
                    <a:pt x="12" y="29"/>
                    <a:pt x="15" y="26"/>
                    <a:pt x="15" y="22"/>
                  </a:cubicBezTo>
                  <a:cubicBezTo>
                    <a:pt x="15" y="0"/>
                    <a:pt x="15" y="0"/>
                    <a:pt x="15" y="0"/>
                  </a:cubicBezTo>
                  <a:cubicBezTo>
                    <a:pt x="13" y="2"/>
                    <a:pt x="11" y="3"/>
                    <a:pt x="9" y="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grpSp>
      <p:grpSp>
        <p:nvGrpSpPr>
          <p:cNvPr id="46" name="Group 67"/>
          <p:cNvGrpSpPr/>
          <p:nvPr/>
        </p:nvGrpSpPr>
        <p:grpSpPr>
          <a:xfrm>
            <a:off x="5174712" y="3033275"/>
            <a:ext cx="1283680" cy="1250564"/>
            <a:chOff x="6480175" y="4365625"/>
            <a:chExt cx="492126" cy="479426"/>
          </a:xfrm>
          <a:solidFill>
            <a:schemeClr val="bg1">
              <a:lumMod val="95000"/>
            </a:schemeClr>
          </a:solidFill>
        </p:grpSpPr>
        <p:sp>
          <p:nvSpPr>
            <p:cNvPr id="47" name="Freeform 68"/>
            <p:cNvSpPr>
              <a:spLocks/>
            </p:cNvSpPr>
            <p:nvPr/>
          </p:nvSpPr>
          <p:spPr bwMode="auto">
            <a:xfrm>
              <a:off x="6637338" y="4789488"/>
              <a:ext cx="176213" cy="55563"/>
            </a:xfrm>
            <a:custGeom>
              <a:avLst/>
              <a:gdLst>
                <a:gd name="T0" fmla="*/ 43 w 47"/>
                <a:gd name="T1" fmla="*/ 7 h 15"/>
                <a:gd name="T2" fmla="*/ 35 w 47"/>
                <a:gd name="T3" fmla="*/ 7 h 15"/>
                <a:gd name="T4" fmla="*/ 35 w 47"/>
                <a:gd name="T5" fmla="*/ 0 h 15"/>
                <a:gd name="T6" fmla="*/ 12 w 47"/>
                <a:gd name="T7" fmla="*/ 0 h 15"/>
                <a:gd name="T8" fmla="*/ 12 w 47"/>
                <a:gd name="T9" fmla="*/ 7 h 15"/>
                <a:gd name="T10" fmla="*/ 4 w 47"/>
                <a:gd name="T11" fmla="*/ 7 h 15"/>
                <a:gd name="T12" fmla="*/ 2 w 47"/>
                <a:gd name="T13" fmla="*/ 8 h 15"/>
                <a:gd name="T14" fmla="*/ 22 w 47"/>
                <a:gd name="T15" fmla="*/ 15 h 15"/>
                <a:gd name="T16" fmla="*/ 23 w 47"/>
                <a:gd name="T17" fmla="*/ 15 h 15"/>
                <a:gd name="T18" fmla="*/ 26 w 47"/>
                <a:gd name="T19" fmla="*/ 15 h 15"/>
                <a:gd name="T20" fmla="*/ 45 w 47"/>
                <a:gd name="T21" fmla="*/ 8 h 15"/>
                <a:gd name="T22" fmla="*/ 43 w 47"/>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15">
                  <a:moveTo>
                    <a:pt x="43" y="7"/>
                  </a:moveTo>
                  <a:cubicBezTo>
                    <a:pt x="35" y="7"/>
                    <a:pt x="35" y="7"/>
                    <a:pt x="35" y="7"/>
                  </a:cubicBezTo>
                  <a:cubicBezTo>
                    <a:pt x="35" y="0"/>
                    <a:pt x="35" y="0"/>
                    <a:pt x="35" y="0"/>
                  </a:cubicBezTo>
                  <a:cubicBezTo>
                    <a:pt x="12" y="0"/>
                    <a:pt x="12" y="0"/>
                    <a:pt x="12" y="0"/>
                  </a:cubicBezTo>
                  <a:cubicBezTo>
                    <a:pt x="12" y="7"/>
                    <a:pt x="12" y="7"/>
                    <a:pt x="12" y="7"/>
                  </a:cubicBezTo>
                  <a:cubicBezTo>
                    <a:pt x="4" y="7"/>
                    <a:pt x="4" y="7"/>
                    <a:pt x="4" y="7"/>
                  </a:cubicBezTo>
                  <a:cubicBezTo>
                    <a:pt x="1" y="7"/>
                    <a:pt x="0" y="8"/>
                    <a:pt x="2" y="8"/>
                  </a:cubicBezTo>
                  <a:cubicBezTo>
                    <a:pt x="22" y="15"/>
                    <a:pt x="22" y="15"/>
                    <a:pt x="22" y="15"/>
                  </a:cubicBezTo>
                  <a:cubicBezTo>
                    <a:pt x="22" y="15"/>
                    <a:pt x="23" y="15"/>
                    <a:pt x="23" y="15"/>
                  </a:cubicBezTo>
                  <a:cubicBezTo>
                    <a:pt x="24" y="15"/>
                    <a:pt x="25" y="15"/>
                    <a:pt x="26" y="15"/>
                  </a:cubicBezTo>
                  <a:cubicBezTo>
                    <a:pt x="45" y="8"/>
                    <a:pt x="45" y="8"/>
                    <a:pt x="45" y="8"/>
                  </a:cubicBezTo>
                  <a:cubicBezTo>
                    <a:pt x="47" y="8"/>
                    <a:pt x="46" y="7"/>
                    <a:pt x="4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8" name="Freeform 69"/>
            <p:cNvSpPr>
              <a:spLocks/>
            </p:cNvSpPr>
            <p:nvPr/>
          </p:nvSpPr>
          <p:spPr bwMode="auto">
            <a:xfrm>
              <a:off x="6799263" y="4745038"/>
              <a:ext cx="173038" cy="55563"/>
            </a:xfrm>
            <a:custGeom>
              <a:avLst/>
              <a:gdLst>
                <a:gd name="T0" fmla="*/ 45 w 46"/>
                <a:gd name="T1" fmla="*/ 7 h 15"/>
                <a:gd name="T2" fmla="*/ 25 w 46"/>
                <a:gd name="T3" fmla="*/ 0 h 15"/>
                <a:gd name="T4" fmla="*/ 23 w 46"/>
                <a:gd name="T5" fmla="*/ 0 h 15"/>
                <a:gd name="T6" fmla="*/ 20 w 46"/>
                <a:gd name="T7" fmla="*/ 1 h 15"/>
                <a:gd name="T8" fmla="*/ 20 w 46"/>
                <a:gd name="T9" fmla="*/ 4 h 15"/>
                <a:gd name="T10" fmla="*/ 0 w 46"/>
                <a:gd name="T11" fmla="*/ 4 h 15"/>
                <a:gd name="T12" fmla="*/ 0 w 46"/>
                <a:gd name="T13" fmla="*/ 11 h 15"/>
                <a:gd name="T14" fmla="*/ 20 w 46"/>
                <a:gd name="T15" fmla="*/ 11 h 15"/>
                <a:gd name="T16" fmla="*/ 20 w 46"/>
                <a:gd name="T17" fmla="*/ 14 h 15"/>
                <a:gd name="T18" fmla="*/ 23 w 46"/>
                <a:gd name="T19" fmla="*/ 15 h 15"/>
                <a:gd name="T20" fmla="*/ 25 w 46"/>
                <a:gd name="T21" fmla="*/ 15 h 15"/>
                <a:gd name="T22" fmla="*/ 45 w 46"/>
                <a:gd name="T23" fmla="*/ 8 h 15"/>
                <a:gd name="T24" fmla="*/ 45 w 46"/>
                <a:gd name="T2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5">
                  <a:moveTo>
                    <a:pt x="45" y="7"/>
                  </a:moveTo>
                  <a:cubicBezTo>
                    <a:pt x="25" y="0"/>
                    <a:pt x="25" y="0"/>
                    <a:pt x="25" y="0"/>
                  </a:cubicBezTo>
                  <a:cubicBezTo>
                    <a:pt x="25" y="0"/>
                    <a:pt x="24" y="0"/>
                    <a:pt x="23" y="0"/>
                  </a:cubicBezTo>
                  <a:cubicBezTo>
                    <a:pt x="22" y="0"/>
                    <a:pt x="20" y="1"/>
                    <a:pt x="20" y="1"/>
                  </a:cubicBezTo>
                  <a:cubicBezTo>
                    <a:pt x="20" y="4"/>
                    <a:pt x="20" y="4"/>
                    <a:pt x="20" y="4"/>
                  </a:cubicBezTo>
                  <a:cubicBezTo>
                    <a:pt x="0" y="4"/>
                    <a:pt x="0" y="4"/>
                    <a:pt x="0" y="4"/>
                  </a:cubicBezTo>
                  <a:cubicBezTo>
                    <a:pt x="0" y="11"/>
                    <a:pt x="0" y="11"/>
                    <a:pt x="0" y="11"/>
                  </a:cubicBezTo>
                  <a:cubicBezTo>
                    <a:pt x="20" y="11"/>
                    <a:pt x="20" y="11"/>
                    <a:pt x="20" y="11"/>
                  </a:cubicBezTo>
                  <a:cubicBezTo>
                    <a:pt x="20" y="14"/>
                    <a:pt x="20" y="14"/>
                    <a:pt x="20" y="14"/>
                  </a:cubicBezTo>
                  <a:cubicBezTo>
                    <a:pt x="20" y="15"/>
                    <a:pt x="22" y="15"/>
                    <a:pt x="23" y="15"/>
                  </a:cubicBezTo>
                  <a:cubicBezTo>
                    <a:pt x="24" y="15"/>
                    <a:pt x="25" y="15"/>
                    <a:pt x="25" y="15"/>
                  </a:cubicBezTo>
                  <a:cubicBezTo>
                    <a:pt x="45" y="8"/>
                    <a:pt x="45" y="8"/>
                    <a:pt x="45" y="8"/>
                  </a:cubicBezTo>
                  <a:cubicBezTo>
                    <a:pt x="46" y="8"/>
                    <a:pt x="46" y="7"/>
                    <a:pt x="4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49" name="Freeform 70"/>
            <p:cNvSpPr>
              <a:spLocks/>
            </p:cNvSpPr>
            <p:nvPr/>
          </p:nvSpPr>
          <p:spPr bwMode="auto">
            <a:xfrm>
              <a:off x="6480175" y="4745038"/>
              <a:ext cx="173038" cy="55563"/>
            </a:xfrm>
            <a:custGeom>
              <a:avLst/>
              <a:gdLst>
                <a:gd name="T0" fmla="*/ 46 w 46"/>
                <a:gd name="T1" fmla="*/ 4 h 15"/>
                <a:gd name="T2" fmla="*/ 26 w 46"/>
                <a:gd name="T3" fmla="*/ 4 h 15"/>
                <a:gd name="T4" fmla="*/ 26 w 46"/>
                <a:gd name="T5" fmla="*/ 1 h 15"/>
                <a:gd name="T6" fmla="*/ 23 w 46"/>
                <a:gd name="T7" fmla="*/ 0 h 15"/>
                <a:gd name="T8" fmla="*/ 21 w 46"/>
                <a:gd name="T9" fmla="*/ 0 h 15"/>
                <a:gd name="T10" fmla="*/ 1 w 46"/>
                <a:gd name="T11" fmla="*/ 7 h 15"/>
                <a:gd name="T12" fmla="*/ 1 w 46"/>
                <a:gd name="T13" fmla="*/ 8 h 15"/>
                <a:gd name="T14" fmla="*/ 21 w 46"/>
                <a:gd name="T15" fmla="*/ 15 h 15"/>
                <a:gd name="T16" fmla="*/ 23 w 46"/>
                <a:gd name="T17" fmla="*/ 15 h 15"/>
                <a:gd name="T18" fmla="*/ 26 w 46"/>
                <a:gd name="T19" fmla="*/ 14 h 15"/>
                <a:gd name="T20" fmla="*/ 26 w 46"/>
                <a:gd name="T21" fmla="*/ 11 h 15"/>
                <a:gd name="T22" fmla="*/ 46 w 46"/>
                <a:gd name="T23" fmla="*/ 11 h 15"/>
                <a:gd name="T24" fmla="*/ 46 w 46"/>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5">
                  <a:moveTo>
                    <a:pt x="46" y="4"/>
                  </a:moveTo>
                  <a:cubicBezTo>
                    <a:pt x="26" y="4"/>
                    <a:pt x="26" y="4"/>
                    <a:pt x="26" y="4"/>
                  </a:cubicBezTo>
                  <a:cubicBezTo>
                    <a:pt x="26" y="1"/>
                    <a:pt x="26" y="1"/>
                    <a:pt x="26" y="1"/>
                  </a:cubicBezTo>
                  <a:cubicBezTo>
                    <a:pt x="26" y="1"/>
                    <a:pt x="24" y="0"/>
                    <a:pt x="23" y="0"/>
                  </a:cubicBezTo>
                  <a:cubicBezTo>
                    <a:pt x="22" y="0"/>
                    <a:pt x="21" y="0"/>
                    <a:pt x="21" y="0"/>
                  </a:cubicBezTo>
                  <a:cubicBezTo>
                    <a:pt x="1" y="7"/>
                    <a:pt x="1" y="7"/>
                    <a:pt x="1" y="7"/>
                  </a:cubicBezTo>
                  <a:cubicBezTo>
                    <a:pt x="0" y="7"/>
                    <a:pt x="0" y="8"/>
                    <a:pt x="1" y="8"/>
                  </a:cubicBezTo>
                  <a:cubicBezTo>
                    <a:pt x="21" y="15"/>
                    <a:pt x="21" y="15"/>
                    <a:pt x="21" y="15"/>
                  </a:cubicBezTo>
                  <a:cubicBezTo>
                    <a:pt x="21" y="15"/>
                    <a:pt x="22" y="15"/>
                    <a:pt x="23" y="15"/>
                  </a:cubicBezTo>
                  <a:cubicBezTo>
                    <a:pt x="24" y="15"/>
                    <a:pt x="26" y="15"/>
                    <a:pt x="26" y="14"/>
                  </a:cubicBezTo>
                  <a:cubicBezTo>
                    <a:pt x="26" y="11"/>
                    <a:pt x="26" y="11"/>
                    <a:pt x="26" y="11"/>
                  </a:cubicBezTo>
                  <a:cubicBezTo>
                    <a:pt x="46" y="11"/>
                    <a:pt x="46" y="11"/>
                    <a:pt x="46" y="11"/>
                  </a:cubicBezTo>
                  <a:lnTo>
                    <a:pt x="4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0" name="Oval 71"/>
            <p:cNvSpPr>
              <a:spLocks noChangeArrowheads="1"/>
            </p:cNvSpPr>
            <p:nvPr/>
          </p:nvSpPr>
          <p:spPr bwMode="auto">
            <a:xfrm>
              <a:off x="6689725" y="4365625"/>
              <a:ext cx="76200"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1" name="Freeform 72"/>
            <p:cNvSpPr>
              <a:spLocks/>
            </p:cNvSpPr>
            <p:nvPr/>
          </p:nvSpPr>
          <p:spPr bwMode="auto">
            <a:xfrm>
              <a:off x="6645275" y="4443413"/>
              <a:ext cx="161925" cy="323850"/>
            </a:xfrm>
            <a:custGeom>
              <a:avLst/>
              <a:gdLst>
                <a:gd name="T0" fmla="*/ 43 w 43"/>
                <a:gd name="T1" fmla="*/ 14 h 86"/>
                <a:gd name="T2" fmla="*/ 43 w 43"/>
                <a:gd name="T3" fmla="*/ 13 h 86"/>
                <a:gd name="T4" fmla="*/ 30 w 43"/>
                <a:gd name="T5" fmla="*/ 0 h 86"/>
                <a:gd name="T6" fmla="*/ 30 w 43"/>
                <a:gd name="T7" fmla="*/ 0 h 86"/>
                <a:gd name="T8" fmla="*/ 30 w 43"/>
                <a:gd name="T9" fmla="*/ 0 h 86"/>
                <a:gd name="T10" fmla="*/ 28 w 43"/>
                <a:gd name="T11" fmla="*/ 0 h 86"/>
                <a:gd name="T12" fmla="*/ 24 w 43"/>
                <a:gd name="T13" fmla="*/ 0 h 86"/>
                <a:gd name="T14" fmla="*/ 23 w 43"/>
                <a:gd name="T15" fmla="*/ 4 h 86"/>
                <a:gd name="T16" fmla="*/ 24 w 43"/>
                <a:gd name="T17" fmla="*/ 18 h 86"/>
                <a:gd name="T18" fmla="*/ 22 w 43"/>
                <a:gd name="T19" fmla="*/ 23 h 86"/>
                <a:gd name="T20" fmla="*/ 19 w 43"/>
                <a:gd name="T21" fmla="*/ 18 h 86"/>
                <a:gd name="T22" fmla="*/ 20 w 43"/>
                <a:gd name="T23" fmla="*/ 4 h 86"/>
                <a:gd name="T24" fmla="*/ 19 w 43"/>
                <a:gd name="T25" fmla="*/ 0 h 86"/>
                <a:gd name="T26" fmla="*/ 15 w 43"/>
                <a:gd name="T27" fmla="*/ 0 h 86"/>
                <a:gd name="T28" fmla="*/ 13 w 43"/>
                <a:gd name="T29" fmla="*/ 0 h 86"/>
                <a:gd name="T30" fmla="*/ 13 w 43"/>
                <a:gd name="T31" fmla="*/ 0 h 86"/>
                <a:gd name="T32" fmla="*/ 13 w 43"/>
                <a:gd name="T33" fmla="*/ 0 h 86"/>
                <a:gd name="T34" fmla="*/ 0 w 43"/>
                <a:gd name="T35" fmla="*/ 13 h 86"/>
                <a:gd name="T36" fmla="*/ 0 w 43"/>
                <a:gd name="T37" fmla="*/ 14 h 86"/>
                <a:gd name="T38" fmla="*/ 0 w 43"/>
                <a:gd name="T39" fmla="*/ 15 h 86"/>
                <a:gd name="T40" fmla="*/ 0 w 43"/>
                <a:gd name="T41" fmla="*/ 41 h 86"/>
                <a:gd name="T42" fmla="*/ 4 w 43"/>
                <a:gd name="T43" fmla="*/ 46 h 86"/>
                <a:gd name="T44" fmla="*/ 8 w 43"/>
                <a:gd name="T45" fmla="*/ 41 h 86"/>
                <a:gd name="T46" fmla="*/ 8 w 43"/>
                <a:gd name="T47" fmla="*/ 16 h 86"/>
                <a:gd name="T48" fmla="*/ 10 w 43"/>
                <a:gd name="T49" fmla="*/ 16 h 86"/>
                <a:gd name="T50" fmla="*/ 10 w 43"/>
                <a:gd name="T51" fmla="*/ 41 h 86"/>
                <a:gd name="T52" fmla="*/ 10 w 43"/>
                <a:gd name="T53" fmla="*/ 41 h 86"/>
                <a:gd name="T54" fmla="*/ 10 w 43"/>
                <a:gd name="T55" fmla="*/ 81 h 86"/>
                <a:gd name="T56" fmla="*/ 15 w 43"/>
                <a:gd name="T57" fmla="*/ 86 h 86"/>
                <a:gd name="T58" fmla="*/ 15 w 43"/>
                <a:gd name="T59" fmla="*/ 86 h 86"/>
                <a:gd name="T60" fmla="*/ 15 w 43"/>
                <a:gd name="T61" fmla="*/ 86 h 86"/>
                <a:gd name="T62" fmla="*/ 20 w 43"/>
                <a:gd name="T63" fmla="*/ 81 h 86"/>
                <a:gd name="T64" fmla="*/ 20 w 43"/>
                <a:gd name="T65" fmla="*/ 47 h 86"/>
                <a:gd name="T66" fmla="*/ 23 w 43"/>
                <a:gd name="T67" fmla="*/ 47 h 86"/>
                <a:gd name="T68" fmla="*/ 23 w 43"/>
                <a:gd name="T69" fmla="*/ 81 h 86"/>
                <a:gd name="T70" fmla="*/ 28 w 43"/>
                <a:gd name="T71" fmla="*/ 86 h 86"/>
                <a:gd name="T72" fmla="*/ 28 w 43"/>
                <a:gd name="T73" fmla="*/ 86 h 86"/>
                <a:gd name="T74" fmla="*/ 28 w 43"/>
                <a:gd name="T75" fmla="*/ 86 h 86"/>
                <a:gd name="T76" fmla="*/ 33 w 43"/>
                <a:gd name="T77" fmla="*/ 81 h 86"/>
                <a:gd name="T78" fmla="*/ 33 w 43"/>
                <a:gd name="T79" fmla="*/ 39 h 86"/>
                <a:gd name="T80" fmla="*/ 33 w 43"/>
                <a:gd name="T81" fmla="*/ 41 h 86"/>
                <a:gd name="T82" fmla="*/ 33 w 43"/>
                <a:gd name="T83" fmla="*/ 16 h 86"/>
                <a:gd name="T84" fmla="*/ 35 w 43"/>
                <a:gd name="T85" fmla="*/ 16 h 86"/>
                <a:gd name="T86" fmla="*/ 35 w 43"/>
                <a:gd name="T87" fmla="*/ 41 h 86"/>
                <a:gd name="T88" fmla="*/ 39 w 43"/>
                <a:gd name="T89" fmla="*/ 46 h 86"/>
                <a:gd name="T90" fmla="*/ 43 w 43"/>
                <a:gd name="T91" fmla="*/ 41 h 86"/>
                <a:gd name="T92" fmla="*/ 43 w 43"/>
                <a:gd name="T93" fmla="*/ 15 h 86"/>
                <a:gd name="T94" fmla="*/ 43 w 43"/>
                <a:gd name="T95"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86">
                  <a:moveTo>
                    <a:pt x="43" y="14"/>
                  </a:moveTo>
                  <a:cubicBezTo>
                    <a:pt x="43" y="13"/>
                    <a:pt x="43" y="13"/>
                    <a:pt x="43" y="13"/>
                  </a:cubicBezTo>
                  <a:cubicBezTo>
                    <a:pt x="43" y="6"/>
                    <a:pt x="37" y="0"/>
                    <a:pt x="30" y="0"/>
                  </a:cubicBezTo>
                  <a:cubicBezTo>
                    <a:pt x="30" y="0"/>
                    <a:pt x="30" y="0"/>
                    <a:pt x="30" y="0"/>
                  </a:cubicBezTo>
                  <a:cubicBezTo>
                    <a:pt x="30" y="0"/>
                    <a:pt x="30" y="0"/>
                    <a:pt x="30" y="0"/>
                  </a:cubicBezTo>
                  <a:cubicBezTo>
                    <a:pt x="28" y="0"/>
                    <a:pt x="28" y="0"/>
                    <a:pt x="28" y="0"/>
                  </a:cubicBezTo>
                  <a:cubicBezTo>
                    <a:pt x="24" y="0"/>
                    <a:pt x="24" y="0"/>
                    <a:pt x="24" y="0"/>
                  </a:cubicBezTo>
                  <a:cubicBezTo>
                    <a:pt x="24" y="3"/>
                    <a:pt x="23" y="4"/>
                    <a:pt x="23" y="4"/>
                  </a:cubicBezTo>
                  <a:cubicBezTo>
                    <a:pt x="23" y="4"/>
                    <a:pt x="25" y="14"/>
                    <a:pt x="24" y="18"/>
                  </a:cubicBezTo>
                  <a:cubicBezTo>
                    <a:pt x="24" y="19"/>
                    <a:pt x="23" y="23"/>
                    <a:pt x="22" y="23"/>
                  </a:cubicBezTo>
                  <a:cubicBezTo>
                    <a:pt x="20" y="23"/>
                    <a:pt x="19" y="19"/>
                    <a:pt x="19" y="18"/>
                  </a:cubicBezTo>
                  <a:cubicBezTo>
                    <a:pt x="18" y="14"/>
                    <a:pt x="20" y="4"/>
                    <a:pt x="20" y="4"/>
                  </a:cubicBezTo>
                  <a:cubicBezTo>
                    <a:pt x="19" y="3"/>
                    <a:pt x="19" y="1"/>
                    <a:pt x="19" y="0"/>
                  </a:cubicBezTo>
                  <a:cubicBezTo>
                    <a:pt x="15" y="0"/>
                    <a:pt x="15" y="0"/>
                    <a:pt x="15" y="0"/>
                  </a:cubicBezTo>
                  <a:cubicBezTo>
                    <a:pt x="13" y="0"/>
                    <a:pt x="13" y="0"/>
                    <a:pt x="13" y="0"/>
                  </a:cubicBezTo>
                  <a:cubicBezTo>
                    <a:pt x="13" y="0"/>
                    <a:pt x="13" y="0"/>
                    <a:pt x="13" y="0"/>
                  </a:cubicBezTo>
                  <a:cubicBezTo>
                    <a:pt x="13" y="0"/>
                    <a:pt x="13" y="0"/>
                    <a:pt x="13" y="0"/>
                  </a:cubicBezTo>
                  <a:cubicBezTo>
                    <a:pt x="6" y="0"/>
                    <a:pt x="0" y="6"/>
                    <a:pt x="0" y="13"/>
                  </a:cubicBezTo>
                  <a:cubicBezTo>
                    <a:pt x="0" y="14"/>
                    <a:pt x="0" y="14"/>
                    <a:pt x="0" y="14"/>
                  </a:cubicBezTo>
                  <a:cubicBezTo>
                    <a:pt x="0" y="14"/>
                    <a:pt x="0" y="14"/>
                    <a:pt x="0" y="15"/>
                  </a:cubicBezTo>
                  <a:cubicBezTo>
                    <a:pt x="0" y="41"/>
                    <a:pt x="0" y="41"/>
                    <a:pt x="0" y="41"/>
                  </a:cubicBezTo>
                  <a:cubicBezTo>
                    <a:pt x="0" y="44"/>
                    <a:pt x="2" y="46"/>
                    <a:pt x="4" y="46"/>
                  </a:cubicBezTo>
                  <a:cubicBezTo>
                    <a:pt x="7" y="46"/>
                    <a:pt x="8" y="44"/>
                    <a:pt x="8" y="41"/>
                  </a:cubicBezTo>
                  <a:cubicBezTo>
                    <a:pt x="8" y="16"/>
                    <a:pt x="8" y="16"/>
                    <a:pt x="8" y="16"/>
                  </a:cubicBezTo>
                  <a:cubicBezTo>
                    <a:pt x="10" y="16"/>
                    <a:pt x="10" y="16"/>
                    <a:pt x="10" y="16"/>
                  </a:cubicBezTo>
                  <a:cubicBezTo>
                    <a:pt x="10" y="41"/>
                    <a:pt x="10" y="41"/>
                    <a:pt x="10" y="41"/>
                  </a:cubicBezTo>
                  <a:cubicBezTo>
                    <a:pt x="10" y="41"/>
                    <a:pt x="10" y="41"/>
                    <a:pt x="10" y="41"/>
                  </a:cubicBezTo>
                  <a:cubicBezTo>
                    <a:pt x="10" y="81"/>
                    <a:pt x="10" y="81"/>
                    <a:pt x="10" y="81"/>
                  </a:cubicBezTo>
                  <a:cubicBezTo>
                    <a:pt x="10" y="84"/>
                    <a:pt x="12" y="86"/>
                    <a:pt x="15" y="86"/>
                  </a:cubicBezTo>
                  <a:cubicBezTo>
                    <a:pt x="15" y="86"/>
                    <a:pt x="15" y="86"/>
                    <a:pt x="15" y="86"/>
                  </a:cubicBezTo>
                  <a:cubicBezTo>
                    <a:pt x="15" y="86"/>
                    <a:pt x="15" y="86"/>
                    <a:pt x="15" y="86"/>
                  </a:cubicBezTo>
                  <a:cubicBezTo>
                    <a:pt x="18" y="86"/>
                    <a:pt x="20" y="84"/>
                    <a:pt x="20" y="81"/>
                  </a:cubicBezTo>
                  <a:cubicBezTo>
                    <a:pt x="20" y="47"/>
                    <a:pt x="20" y="47"/>
                    <a:pt x="20" y="47"/>
                  </a:cubicBezTo>
                  <a:cubicBezTo>
                    <a:pt x="23" y="47"/>
                    <a:pt x="23" y="47"/>
                    <a:pt x="23" y="47"/>
                  </a:cubicBezTo>
                  <a:cubicBezTo>
                    <a:pt x="23" y="81"/>
                    <a:pt x="23" y="81"/>
                    <a:pt x="23" y="81"/>
                  </a:cubicBezTo>
                  <a:cubicBezTo>
                    <a:pt x="23" y="84"/>
                    <a:pt x="25" y="86"/>
                    <a:pt x="28" y="86"/>
                  </a:cubicBezTo>
                  <a:cubicBezTo>
                    <a:pt x="28" y="86"/>
                    <a:pt x="28" y="86"/>
                    <a:pt x="28" y="86"/>
                  </a:cubicBezTo>
                  <a:cubicBezTo>
                    <a:pt x="28" y="86"/>
                    <a:pt x="28" y="86"/>
                    <a:pt x="28" y="86"/>
                  </a:cubicBezTo>
                  <a:cubicBezTo>
                    <a:pt x="31" y="86"/>
                    <a:pt x="33" y="84"/>
                    <a:pt x="33" y="81"/>
                  </a:cubicBezTo>
                  <a:cubicBezTo>
                    <a:pt x="33" y="39"/>
                    <a:pt x="33" y="39"/>
                    <a:pt x="33" y="39"/>
                  </a:cubicBezTo>
                  <a:cubicBezTo>
                    <a:pt x="33" y="41"/>
                    <a:pt x="33" y="41"/>
                    <a:pt x="33" y="41"/>
                  </a:cubicBezTo>
                  <a:cubicBezTo>
                    <a:pt x="33" y="16"/>
                    <a:pt x="33" y="16"/>
                    <a:pt x="33" y="16"/>
                  </a:cubicBezTo>
                  <a:cubicBezTo>
                    <a:pt x="35" y="16"/>
                    <a:pt x="35" y="16"/>
                    <a:pt x="35" y="16"/>
                  </a:cubicBezTo>
                  <a:cubicBezTo>
                    <a:pt x="35" y="41"/>
                    <a:pt x="35" y="41"/>
                    <a:pt x="35" y="41"/>
                  </a:cubicBezTo>
                  <a:cubicBezTo>
                    <a:pt x="35" y="44"/>
                    <a:pt x="36" y="46"/>
                    <a:pt x="39" y="46"/>
                  </a:cubicBezTo>
                  <a:cubicBezTo>
                    <a:pt x="41" y="46"/>
                    <a:pt x="43" y="44"/>
                    <a:pt x="43" y="41"/>
                  </a:cubicBezTo>
                  <a:cubicBezTo>
                    <a:pt x="43" y="15"/>
                    <a:pt x="43" y="15"/>
                    <a:pt x="43" y="15"/>
                  </a:cubicBezTo>
                  <a:cubicBezTo>
                    <a:pt x="43" y="14"/>
                    <a:pt x="43" y="14"/>
                    <a:pt x="4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grpSp>
      <p:grpSp>
        <p:nvGrpSpPr>
          <p:cNvPr id="52" name="Group 73"/>
          <p:cNvGrpSpPr/>
          <p:nvPr/>
        </p:nvGrpSpPr>
        <p:grpSpPr>
          <a:xfrm flipH="1">
            <a:off x="7839418" y="2935100"/>
            <a:ext cx="1282913" cy="1273672"/>
            <a:chOff x="8386763" y="4811713"/>
            <a:chExt cx="531812" cy="476250"/>
          </a:xfrm>
          <a:solidFill>
            <a:schemeClr val="bg1">
              <a:lumMod val="95000"/>
            </a:schemeClr>
          </a:solidFill>
        </p:grpSpPr>
        <p:sp>
          <p:nvSpPr>
            <p:cNvPr id="53" name="Oval 74"/>
            <p:cNvSpPr>
              <a:spLocks noChangeArrowheads="1"/>
            </p:cNvSpPr>
            <p:nvPr/>
          </p:nvSpPr>
          <p:spPr bwMode="auto">
            <a:xfrm>
              <a:off x="8431213" y="4886326"/>
              <a:ext cx="71437"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4" name="Freeform 75"/>
            <p:cNvSpPr>
              <a:spLocks/>
            </p:cNvSpPr>
            <p:nvPr/>
          </p:nvSpPr>
          <p:spPr bwMode="auto">
            <a:xfrm>
              <a:off x="8386763" y="4935538"/>
              <a:ext cx="250825" cy="352425"/>
            </a:xfrm>
            <a:custGeom>
              <a:avLst/>
              <a:gdLst>
                <a:gd name="T0" fmla="*/ 65 w 67"/>
                <a:gd name="T1" fmla="*/ 2 h 94"/>
                <a:gd name="T2" fmla="*/ 60 w 67"/>
                <a:gd name="T3" fmla="*/ 2 h 94"/>
                <a:gd name="T4" fmla="*/ 46 w 67"/>
                <a:gd name="T5" fmla="*/ 12 h 94"/>
                <a:gd name="T6" fmla="*/ 34 w 67"/>
                <a:gd name="T7" fmla="*/ 9 h 94"/>
                <a:gd name="T8" fmla="*/ 31 w 67"/>
                <a:gd name="T9" fmla="*/ 8 h 94"/>
                <a:gd name="T10" fmla="*/ 31 w 67"/>
                <a:gd name="T11" fmla="*/ 8 h 94"/>
                <a:gd name="T12" fmla="*/ 31 w 67"/>
                <a:gd name="T13" fmla="*/ 8 h 94"/>
                <a:gd name="T14" fmla="*/ 30 w 67"/>
                <a:gd name="T15" fmla="*/ 8 h 94"/>
                <a:gd name="T16" fmla="*/ 30 w 67"/>
                <a:gd name="T17" fmla="*/ 8 h 94"/>
                <a:gd name="T18" fmla="*/ 29 w 67"/>
                <a:gd name="T19" fmla="*/ 8 h 94"/>
                <a:gd name="T20" fmla="*/ 28 w 67"/>
                <a:gd name="T21" fmla="*/ 8 h 94"/>
                <a:gd name="T22" fmla="*/ 24 w 67"/>
                <a:gd name="T23" fmla="*/ 8 h 94"/>
                <a:gd name="T24" fmla="*/ 23 w 67"/>
                <a:gd name="T25" fmla="*/ 12 h 94"/>
                <a:gd name="T26" fmla="*/ 24 w 67"/>
                <a:gd name="T27" fmla="*/ 26 h 94"/>
                <a:gd name="T28" fmla="*/ 22 w 67"/>
                <a:gd name="T29" fmla="*/ 31 h 94"/>
                <a:gd name="T30" fmla="*/ 19 w 67"/>
                <a:gd name="T31" fmla="*/ 26 h 94"/>
                <a:gd name="T32" fmla="*/ 20 w 67"/>
                <a:gd name="T33" fmla="*/ 12 h 94"/>
                <a:gd name="T34" fmla="*/ 19 w 67"/>
                <a:gd name="T35" fmla="*/ 8 h 94"/>
                <a:gd name="T36" fmla="*/ 15 w 67"/>
                <a:gd name="T37" fmla="*/ 8 h 94"/>
                <a:gd name="T38" fmla="*/ 13 w 67"/>
                <a:gd name="T39" fmla="*/ 8 h 94"/>
                <a:gd name="T40" fmla="*/ 13 w 67"/>
                <a:gd name="T41" fmla="*/ 8 h 94"/>
                <a:gd name="T42" fmla="*/ 13 w 67"/>
                <a:gd name="T43" fmla="*/ 8 h 94"/>
                <a:gd name="T44" fmla="*/ 0 w 67"/>
                <a:gd name="T45" fmla="*/ 21 h 94"/>
                <a:gd name="T46" fmla="*/ 0 w 67"/>
                <a:gd name="T47" fmla="*/ 22 h 94"/>
                <a:gd name="T48" fmla="*/ 0 w 67"/>
                <a:gd name="T49" fmla="*/ 23 h 94"/>
                <a:gd name="T50" fmla="*/ 0 w 67"/>
                <a:gd name="T51" fmla="*/ 49 h 94"/>
                <a:gd name="T52" fmla="*/ 4 w 67"/>
                <a:gd name="T53" fmla="*/ 53 h 94"/>
                <a:gd name="T54" fmla="*/ 8 w 67"/>
                <a:gd name="T55" fmla="*/ 49 h 94"/>
                <a:gd name="T56" fmla="*/ 8 w 67"/>
                <a:gd name="T57" fmla="*/ 24 h 94"/>
                <a:gd name="T58" fmla="*/ 10 w 67"/>
                <a:gd name="T59" fmla="*/ 24 h 94"/>
                <a:gd name="T60" fmla="*/ 10 w 67"/>
                <a:gd name="T61" fmla="*/ 49 h 94"/>
                <a:gd name="T62" fmla="*/ 10 w 67"/>
                <a:gd name="T63" fmla="*/ 49 h 94"/>
                <a:gd name="T64" fmla="*/ 10 w 67"/>
                <a:gd name="T65" fmla="*/ 89 h 94"/>
                <a:gd name="T66" fmla="*/ 15 w 67"/>
                <a:gd name="T67" fmla="*/ 94 h 94"/>
                <a:gd name="T68" fmla="*/ 15 w 67"/>
                <a:gd name="T69" fmla="*/ 94 h 94"/>
                <a:gd name="T70" fmla="*/ 15 w 67"/>
                <a:gd name="T71" fmla="*/ 94 h 94"/>
                <a:gd name="T72" fmla="*/ 20 w 67"/>
                <a:gd name="T73" fmla="*/ 89 h 94"/>
                <a:gd name="T74" fmla="*/ 20 w 67"/>
                <a:gd name="T75" fmla="*/ 54 h 94"/>
                <a:gd name="T76" fmla="*/ 22 w 67"/>
                <a:gd name="T77" fmla="*/ 54 h 94"/>
                <a:gd name="T78" fmla="*/ 22 w 67"/>
                <a:gd name="T79" fmla="*/ 89 h 94"/>
                <a:gd name="T80" fmla="*/ 27 w 67"/>
                <a:gd name="T81" fmla="*/ 94 h 94"/>
                <a:gd name="T82" fmla="*/ 28 w 67"/>
                <a:gd name="T83" fmla="*/ 94 h 94"/>
                <a:gd name="T84" fmla="*/ 28 w 67"/>
                <a:gd name="T85" fmla="*/ 94 h 94"/>
                <a:gd name="T86" fmla="*/ 33 w 67"/>
                <a:gd name="T87" fmla="*/ 89 h 94"/>
                <a:gd name="T88" fmla="*/ 33 w 67"/>
                <a:gd name="T89" fmla="*/ 49 h 94"/>
                <a:gd name="T90" fmla="*/ 33 w 67"/>
                <a:gd name="T91" fmla="*/ 47 h 94"/>
                <a:gd name="T92" fmla="*/ 33 w 67"/>
                <a:gd name="T93" fmla="*/ 24 h 94"/>
                <a:gd name="T94" fmla="*/ 37 w 67"/>
                <a:gd name="T95" fmla="*/ 18 h 94"/>
                <a:gd name="T96" fmla="*/ 49 w 67"/>
                <a:gd name="T97" fmla="*/ 20 h 94"/>
                <a:gd name="T98" fmla="*/ 55 w 67"/>
                <a:gd name="T99" fmla="*/ 16 h 94"/>
                <a:gd name="T100" fmla="*/ 64 w 67"/>
                <a:gd name="T101" fmla="*/ 8 h 94"/>
                <a:gd name="T102" fmla="*/ 65 w 67"/>
                <a:gd name="T103"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94">
                  <a:moveTo>
                    <a:pt x="65" y="2"/>
                  </a:moveTo>
                  <a:cubicBezTo>
                    <a:pt x="64" y="1"/>
                    <a:pt x="62" y="0"/>
                    <a:pt x="60" y="2"/>
                  </a:cubicBezTo>
                  <a:cubicBezTo>
                    <a:pt x="46" y="12"/>
                    <a:pt x="46" y="12"/>
                    <a:pt x="46" y="12"/>
                  </a:cubicBezTo>
                  <a:cubicBezTo>
                    <a:pt x="34" y="9"/>
                    <a:pt x="34" y="9"/>
                    <a:pt x="34" y="9"/>
                  </a:cubicBezTo>
                  <a:cubicBezTo>
                    <a:pt x="33" y="9"/>
                    <a:pt x="32" y="8"/>
                    <a:pt x="31" y="8"/>
                  </a:cubicBezTo>
                  <a:cubicBezTo>
                    <a:pt x="31" y="8"/>
                    <a:pt x="31" y="8"/>
                    <a:pt x="31" y="8"/>
                  </a:cubicBezTo>
                  <a:cubicBezTo>
                    <a:pt x="31" y="8"/>
                    <a:pt x="31" y="8"/>
                    <a:pt x="31" y="8"/>
                  </a:cubicBezTo>
                  <a:cubicBezTo>
                    <a:pt x="31" y="8"/>
                    <a:pt x="30" y="8"/>
                    <a:pt x="30" y="8"/>
                  </a:cubicBezTo>
                  <a:cubicBezTo>
                    <a:pt x="30" y="8"/>
                    <a:pt x="30" y="8"/>
                    <a:pt x="30" y="8"/>
                  </a:cubicBezTo>
                  <a:cubicBezTo>
                    <a:pt x="29" y="8"/>
                    <a:pt x="29" y="8"/>
                    <a:pt x="29" y="8"/>
                  </a:cubicBezTo>
                  <a:cubicBezTo>
                    <a:pt x="28" y="8"/>
                    <a:pt x="28" y="8"/>
                    <a:pt x="28" y="8"/>
                  </a:cubicBezTo>
                  <a:cubicBezTo>
                    <a:pt x="24" y="8"/>
                    <a:pt x="24" y="8"/>
                    <a:pt x="24" y="8"/>
                  </a:cubicBezTo>
                  <a:cubicBezTo>
                    <a:pt x="23" y="11"/>
                    <a:pt x="23" y="12"/>
                    <a:pt x="23" y="12"/>
                  </a:cubicBezTo>
                  <a:cubicBezTo>
                    <a:pt x="23" y="12"/>
                    <a:pt x="25" y="22"/>
                    <a:pt x="24" y="26"/>
                  </a:cubicBezTo>
                  <a:cubicBezTo>
                    <a:pt x="24" y="27"/>
                    <a:pt x="23" y="30"/>
                    <a:pt x="22" y="31"/>
                  </a:cubicBezTo>
                  <a:cubicBezTo>
                    <a:pt x="20" y="31"/>
                    <a:pt x="19" y="27"/>
                    <a:pt x="19" y="26"/>
                  </a:cubicBezTo>
                  <a:cubicBezTo>
                    <a:pt x="18" y="22"/>
                    <a:pt x="20" y="12"/>
                    <a:pt x="20" y="12"/>
                  </a:cubicBezTo>
                  <a:cubicBezTo>
                    <a:pt x="19" y="11"/>
                    <a:pt x="19" y="9"/>
                    <a:pt x="19" y="8"/>
                  </a:cubicBezTo>
                  <a:cubicBezTo>
                    <a:pt x="15" y="8"/>
                    <a:pt x="15" y="8"/>
                    <a:pt x="15" y="8"/>
                  </a:cubicBezTo>
                  <a:cubicBezTo>
                    <a:pt x="13" y="8"/>
                    <a:pt x="13" y="8"/>
                    <a:pt x="13" y="8"/>
                  </a:cubicBezTo>
                  <a:cubicBezTo>
                    <a:pt x="13" y="8"/>
                    <a:pt x="13" y="8"/>
                    <a:pt x="13" y="8"/>
                  </a:cubicBezTo>
                  <a:cubicBezTo>
                    <a:pt x="13" y="8"/>
                    <a:pt x="13" y="8"/>
                    <a:pt x="13" y="8"/>
                  </a:cubicBezTo>
                  <a:cubicBezTo>
                    <a:pt x="6" y="8"/>
                    <a:pt x="0" y="14"/>
                    <a:pt x="0" y="21"/>
                  </a:cubicBezTo>
                  <a:cubicBezTo>
                    <a:pt x="0" y="22"/>
                    <a:pt x="0" y="22"/>
                    <a:pt x="0" y="22"/>
                  </a:cubicBezTo>
                  <a:cubicBezTo>
                    <a:pt x="0" y="22"/>
                    <a:pt x="0" y="22"/>
                    <a:pt x="0" y="23"/>
                  </a:cubicBezTo>
                  <a:cubicBezTo>
                    <a:pt x="0" y="49"/>
                    <a:pt x="0" y="49"/>
                    <a:pt x="0" y="49"/>
                  </a:cubicBezTo>
                  <a:cubicBezTo>
                    <a:pt x="0" y="52"/>
                    <a:pt x="2" y="53"/>
                    <a:pt x="4" y="53"/>
                  </a:cubicBezTo>
                  <a:cubicBezTo>
                    <a:pt x="6" y="53"/>
                    <a:pt x="8" y="52"/>
                    <a:pt x="8" y="49"/>
                  </a:cubicBezTo>
                  <a:cubicBezTo>
                    <a:pt x="8" y="24"/>
                    <a:pt x="8" y="24"/>
                    <a:pt x="8" y="24"/>
                  </a:cubicBezTo>
                  <a:cubicBezTo>
                    <a:pt x="10" y="24"/>
                    <a:pt x="10" y="24"/>
                    <a:pt x="10" y="24"/>
                  </a:cubicBezTo>
                  <a:cubicBezTo>
                    <a:pt x="10" y="49"/>
                    <a:pt x="10" y="49"/>
                    <a:pt x="10" y="49"/>
                  </a:cubicBezTo>
                  <a:cubicBezTo>
                    <a:pt x="10" y="49"/>
                    <a:pt x="10" y="49"/>
                    <a:pt x="10" y="49"/>
                  </a:cubicBezTo>
                  <a:cubicBezTo>
                    <a:pt x="10" y="89"/>
                    <a:pt x="10" y="89"/>
                    <a:pt x="10" y="89"/>
                  </a:cubicBezTo>
                  <a:cubicBezTo>
                    <a:pt x="10" y="91"/>
                    <a:pt x="12" y="94"/>
                    <a:pt x="15" y="94"/>
                  </a:cubicBezTo>
                  <a:cubicBezTo>
                    <a:pt x="15" y="94"/>
                    <a:pt x="15" y="94"/>
                    <a:pt x="15" y="94"/>
                  </a:cubicBezTo>
                  <a:cubicBezTo>
                    <a:pt x="15" y="94"/>
                    <a:pt x="15" y="94"/>
                    <a:pt x="15" y="94"/>
                  </a:cubicBezTo>
                  <a:cubicBezTo>
                    <a:pt x="18" y="94"/>
                    <a:pt x="20" y="91"/>
                    <a:pt x="20" y="89"/>
                  </a:cubicBezTo>
                  <a:cubicBezTo>
                    <a:pt x="20" y="54"/>
                    <a:pt x="20" y="54"/>
                    <a:pt x="20" y="54"/>
                  </a:cubicBezTo>
                  <a:cubicBezTo>
                    <a:pt x="22" y="54"/>
                    <a:pt x="22" y="54"/>
                    <a:pt x="22" y="54"/>
                  </a:cubicBezTo>
                  <a:cubicBezTo>
                    <a:pt x="22" y="89"/>
                    <a:pt x="22" y="89"/>
                    <a:pt x="22" y="89"/>
                  </a:cubicBezTo>
                  <a:cubicBezTo>
                    <a:pt x="22" y="91"/>
                    <a:pt x="25" y="94"/>
                    <a:pt x="27" y="94"/>
                  </a:cubicBezTo>
                  <a:cubicBezTo>
                    <a:pt x="28" y="94"/>
                    <a:pt x="28" y="94"/>
                    <a:pt x="28" y="94"/>
                  </a:cubicBezTo>
                  <a:cubicBezTo>
                    <a:pt x="28" y="94"/>
                    <a:pt x="28" y="94"/>
                    <a:pt x="28" y="94"/>
                  </a:cubicBezTo>
                  <a:cubicBezTo>
                    <a:pt x="30" y="94"/>
                    <a:pt x="33" y="91"/>
                    <a:pt x="33" y="89"/>
                  </a:cubicBezTo>
                  <a:cubicBezTo>
                    <a:pt x="33" y="49"/>
                    <a:pt x="33" y="49"/>
                    <a:pt x="33" y="49"/>
                  </a:cubicBezTo>
                  <a:cubicBezTo>
                    <a:pt x="33" y="47"/>
                    <a:pt x="33" y="47"/>
                    <a:pt x="33" y="47"/>
                  </a:cubicBezTo>
                  <a:cubicBezTo>
                    <a:pt x="33" y="24"/>
                    <a:pt x="33" y="24"/>
                    <a:pt x="33" y="24"/>
                  </a:cubicBezTo>
                  <a:cubicBezTo>
                    <a:pt x="33" y="24"/>
                    <a:pt x="32" y="17"/>
                    <a:pt x="37" y="18"/>
                  </a:cubicBezTo>
                  <a:cubicBezTo>
                    <a:pt x="40" y="18"/>
                    <a:pt x="49" y="20"/>
                    <a:pt x="49" y="20"/>
                  </a:cubicBezTo>
                  <a:cubicBezTo>
                    <a:pt x="55" y="16"/>
                    <a:pt x="55" y="16"/>
                    <a:pt x="55" y="16"/>
                  </a:cubicBezTo>
                  <a:cubicBezTo>
                    <a:pt x="64" y="8"/>
                    <a:pt x="64" y="8"/>
                    <a:pt x="64" y="8"/>
                  </a:cubicBezTo>
                  <a:cubicBezTo>
                    <a:pt x="66" y="7"/>
                    <a:pt x="67" y="4"/>
                    <a:pt x="6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5" name="Freeform 76"/>
            <p:cNvSpPr>
              <a:spLocks/>
            </p:cNvSpPr>
            <p:nvPr/>
          </p:nvSpPr>
          <p:spPr bwMode="auto">
            <a:xfrm>
              <a:off x="8686800" y="4875213"/>
              <a:ext cx="165100" cy="173038"/>
            </a:xfrm>
            <a:custGeom>
              <a:avLst/>
              <a:gdLst>
                <a:gd name="T0" fmla="*/ 34 w 44"/>
                <a:gd name="T1" fmla="*/ 1 h 46"/>
                <a:gd name="T2" fmla="*/ 33 w 44"/>
                <a:gd name="T3" fmla="*/ 0 h 46"/>
                <a:gd name="T4" fmla="*/ 31 w 44"/>
                <a:gd name="T5" fmla="*/ 2 h 46"/>
                <a:gd name="T6" fmla="*/ 31 w 44"/>
                <a:gd name="T7" fmla="*/ 6 h 46"/>
                <a:gd name="T8" fmla="*/ 10 w 44"/>
                <a:gd name="T9" fmla="*/ 19 h 46"/>
                <a:gd name="T10" fmla="*/ 0 w 44"/>
                <a:gd name="T11" fmla="*/ 45 h 46"/>
                <a:gd name="T12" fmla="*/ 0 w 44"/>
                <a:gd name="T13" fmla="*/ 46 h 46"/>
                <a:gd name="T14" fmla="*/ 1 w 44"/>
                <a:gd name="T15" fmla="*/ 46 h 46"/>
                <a:gd name="T16" fmla="*/ 6 w 44"/>
                <a:gd name="T17" fmla="*/ 46 h 46"/>
                <a:gd name="T18" fmla="*/ 7 w 44"/>
                <a:gd name="T19" fmla="*/ 45 h 46"/>
                <a:gd name="T20" fmla="*/ 31 w 44"/>
                <a:gd name="T21" fmla="*/ 13 h 46"/>
                <a:gd name="T22" fmla="*/ 31 w 44"/>
                <a:gd name="T23" fmla="*/ 16 h 46"/>
                <a:gd name="T24" fmla="*/ 33 w 44"/>
                <a:gd name="T25" fmla="*/ 18 h 46"/>
                <a:gd name="T26" fmla="*/ 34 w 44"/>
                <a:gd name="T27" fmla="*/ 18 h 46"/>
                <a:gd name="T28" fmla="*/ 43 w 44"/>
                <a:gd name="T29" fmla="*/ 11 h 46"/>
                <a:gd name="T30" fmla="*/ 44 w 44"/>
                <a:gd name="T31" fmla="*/ 9 h 46"/>
                <a:gd name="T32" fmla="*/ 43 w 44"/>
                <a:gd name="T33" fmla="*/ 8 h 46"/>
                <a:gd name="T34" fmla="*/ 34 w 44"/>
                <a:gd name="T35"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46">
                  <a:moveTo>
                    <a:pt x="34" y="1"/>
                  </a:moveTo>
                  <a:cubicBezTo>
                    <a:pt x="34" y="0"/>
                    <a:pt x="34" y="0"/>
                    <a:pt x="33" y="0"/>
                  </a:cubicBezTo>
                  <a:cubicBezTo>
                    <a:pt x="32" y="0"/>
                    <a:pt x="31" y="1"/>
                    <a:pt x="31" y="2"/>
                  </a:cubicBezTo>
                  <a:cubicBezTo>
                    <a:pt x="31" y="6"/>
                    <a:pt x="31" y="6"/>
                    <a:pt x="31" y="6"/>
                  </a:cubicBezTo>
                  <a:cubicBezTo>
                    <a:pt x="22" y="8"/>
                    <a:pt x="16" y="12"/>
                    <a:pt x="10" y="19"/>
                  </a:cubicBezTo>
                  <a:cubicBezTo>
                    <a:pt x="4" y="27"/>
                    <a:pt x="1" y="35"/>
                    <a:pt x="0" y="45"/>
                  </a:cubicBezTo>
                  <a:cubicBezTo>
                    <a:pt x="0" y="45"/>
                    <a:pt x="0" y="45"/>
                    <a:pt x="0" y="46"/>
                  </a:cubicBezTo>
                  <a:cubicBezTo>
                    <a:pt x="0" y="46"/>
                    <a:pt x="0" y="46"/>
                    <a:pt x="1" y="46"/>
                  </a:cubicBezTo>
                  <a:cubicBezTo>
                    <a:pt x="6" y="46"/>
                    <a:pt x="6" y="46"/>
                    <a:pt x="6" y="46"/>
                  </a:cubicBezTo>
                  <a:cubicBezTo>
                    <a:pt x="7" y="46"/>
                    <a:pt x="7" y="46"/>
                    <a:pt x="7" y="45"/>
                  </a:cubicBezTo>
                  <a:cubicBezTo>
                    <a:pt x="9" y="30"/>
                    <a:pt x="16" y="18"/>
                    <a:pt x="31" y="13"/>
                  </a:cubicBezTo>
                  <a:cubicBezTo>
                    <a:pt x="31" y="16"/>
                    <a:pt x="31" y="16"/>
                    <a:pt x="31" y="16"/>
                  </a:cubicBezTo>
                  <a:cubicBezTo>
                    <a:pt x="31" y="17"/>
                    <a:pt x="32" y="18"/>
                    <a:pt x="33" y="18"/>
                  </a:cubicBezTo>
                  <a:cubicBezTo>
                    <a:pt x="34" y="18"/>
                    <a:pt x="34" y="18"/>
                    <a:pt x="34" y="18"/>
                  </a:cubicBezTo>
                  <a:cubicBezTo>
                    <a:pt x="43" y="11"/>
                    <a:pt x="43" y="11"/>
                    <a:pt x="43" y="11"/>
                  </a:cubicBezTo>
                  <a:cubicBezTo>
                    <a:pt x="44" y="11"/>
                    <a:pt x="44" y="10"/>
                    <a:pt x="44" y="9"/>
                  </a:cubicBezTo>
                  <a:cubicBezTo>
                    <a:pt x="44" y="9"/>
                    <a:pt x="44" y="8"/>
                    <a:pt x="43" y="8"/>
                  </a:cubicBezTo>
                  <a:lnTo>
                    <a:pt x="3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6" name="Freeform 77"/>
            <p:cNvSpPr>
              <a:spLocks noEditPoints="1"/>
            </p:cNvSpPr>
            <p:nvPr/>
          </p:nvSpPr>
          <p:spPr bwMode="auto">
            <a:xfrm>
              <a:off x="8769350" y="4965701"/>
              <a:ext cx="82550" cy="8255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7" name="Freeform 78"/>
            <p:cNvSpPr>
              <a:spLocks/>
            </p:cNvSpPr>
            <p:nvPr/>
          </p:nvSpPr>
          <p:spPr bwMode="auto">
            <a:xfrm>
              <a:off x="8629650" y="4875213"/>
              <a:ext cx="79375" cy="79375"/>
            </a:xfrm>
            <a:custGeom>
              <a:avLst/>
              <a:gdLst>
                <a:gd name="T0" fmla="*/ 19 w 21"/>
                <a:gd name="T1" fmla="*/ 8 h 21"/>
                <a:gd name="T2" fmla="*/ 13 w 21"/>
                <a:gd name="T3" fmla="*/ 8 h 21"/>
                <a:gd name="T4" fmla="*/ 13 w 21"/>
                <a:gd name="T5" fmla="*/ 2 h 21"/>
                <a:gd name="T6" fmla="*/ 12 w 21"/>
                <a:gd name="T7" fmla="*/ 0 h 21"/>
                <a:gd name="T8" fmla="*/ 9 w 21"/>
                <a:gd name="T9" fmla="*/ 0 h 21"/>
                <a:gd name="T10" fmla="*/ 7 w 21"/>
                <a:gd name="T11" fmla="*/ 2 h 21"/>
                <a:gd name="T12" fmla="*/ 7 w 21"/>
                <a:gd name="T13" fmla="*/ 8 h 21"/>
                <a:gd name="T14" fmla="*/ 1 w 21"/>
                <a:gd name="T15" fmla="*/ 8 h 21"/>
                <a:gd name="T16" fmla="*/ 0 w 21"/>
                <a:gd name="T17" fmla="*/ 9 h 21"/>
                <a:gd name="T18" fmla="*/ 0 w 21"/>
                <a:gd name="T19" fmla="*/ 12 h 21"/>
                <a:gd name="T20" fmla="*/ 1 w 21"/>
                <a:gd name="T21" fmla="*/ 14 h 21"/>
                <a:gd name="T22" fmla="*/ 7 w 21"/>
                <a:gd name="T23" fmla="*/ 14 h 21"/>
                <a:gd name="T24" fmla="*/ 7 w 21"/>
                <a:gd name="T25" fmla="*/ 20 h 21"/>
                <a:gd name="T26" fmla="*/ 9 w 21"/>
                <a:gd name="T27" fmla="*/ 21 h 21"/>
                <a:gd name="T28" fmla="*/ 12 w 21"/>
                <a:gd name="T29" fmla="*/ 21 h 21"/>
                <a:gd name="T30" fmla="*/ 13 w 21"/>
                <a:gd name="T31" fmla="*/ 20 h 21"/>
                <a:gd name="T32" fmla="*/ 13 w 21"/>
                <a:gd name="T33" fmla="*/ 14 h 21"/>
                <a:gd name="T34" fmla="*/ 19 w 21"/>
                <a:gd name="T35" fmla="*/ 14 h 21"/>
                <a:gd name="T36" fmla="*/ 21 w 21"/>
                <a:gd name="T37" fmla="*/ 12 h 21"/>
                <a:gd name="T38" fmla="*/ 21 w 21"/>
                <a:gd name="T39" fmla="*/ 9 h 21"/>
                <a:gd name="T40" fmla="*/ 19 w 21"/>
                <a:gd name="T4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1">
                  <a:moveTo>
                    <a:pt x="19" y="8"/>
                  </a:moveTo>
                  <a:cubicBezTo>
                    <a:pt x="13" y="8"/>
                    <a:pt x="13" y="8"/>
                    <a:pt x="13" y="8"/>
                  </a:cubicBezTo>
                  <a:cubicBezTo>
                    <a:pt x="13" y="2"/>
                    <a:pt x="13" y="2"/>
                    <a:pt x="13" y="2"/>
                  </a:cubicBezTo>
                  <a:cubicBezTo>
                    <a:pt x="13" y="1"/>
                    <a:pt x="13" y="0"/>
                    <a:pt x="12" y="0"/>
                  </a:cubicBezTo>
                  <a:cubicBezTo>
                    <a:pt x="9" y="0"/>
                    <a:pt x="9" y="0"/>
                    <a:pt x="9" y="0"/>
                  </a:cubicBezTo>
                  <a:cubicBezTo>
                    <a:pt x="8" y="0"/>
                    <a:pt x="7" y="1"/>
                    <a:pt x="7" y="2"/>
                  </a:cubicBezTo>
                  <a:cubicBezTo>
                    <a:pt x="7" y="8"/>
                    <a:pt x="7" y="8"/>
                    <a:pt x="7" y="8"/>
                  </a:cubicBezTo>
                  <a:cubicBezTo>
                    <a:pt x="1" y="8"/>
                    <a:pt x="1" y="8"/>
                    <a:pt x="1" y="8"/>
                  </a:cubicBezTo>
                  <a:cubicBezTo>
                    <a:pt x="0" y="8"/>
                    <a:pt x="0" y="8"/>
                    <a:pt x="0" y="9"/>
                  </a:cubicBezTo>
                  <a:cubicBezTo>
                    <a:pt x="0" y="12"/>
                    <a:pt x="0" y="12"/>
                    <a:pt x="0" y="12"/>
                  </a:cubicBezTo>
                  <a:cubicBezTo>
                    <a:pt x="0" y="13"/>
                    <a:pt x="0" y="14"/>
                    <a:pt x="1" y="14"/>
                  </a:cubicBezTo>
                  <a:cubicBezTo>
                    <a:pt x="7" y="14"/>
                    <a:pt x="7" y="14"/>
                    <a:pt x="7" y="14"/>
                  </a:cubicBezTo>
                  <a:cubicBezTo>
                    <a:pt x="7" y="20"/>
                    <a:pt x="7" y="20"/>
                    <a:pt x="7" y="20"/>
                  </a:cubicBezTo>
                  <a:cubicBezTo>
                    <a:pt x="7" y="20"/>
                    <a:pt x="8" y="21"/>
                    <a:pt x="9" y="21"/>
                  </a:cubicBezTo>
                  <a:cubicBezTo>
                    <a:pt x="12" y="21"/>
                    <a:pt x="12" y="21"/>
                    <a:pt x="12" y="21"/>
                  </a:cubicBezTo>
                  <a:cubicBezTo>
                    <a:pt x="13" y="21"/>
                    <a:pt x="13" y="20"/>
                    <a:pt x="13" y="20"/>
                  </a:cubicBezTo>
                  <a:cubicBezTo>
                    <a:pt x="13" y="14"/>
                    <a:pt x="13" y="14"/>
                    <a:pt x="13" y="14"/>
                  </a:cubicBezTo>
                  <a:cubicBezTo>
                    <a:pt x="19" y="14"/>
                    <a:pt x="19" y="14"/>
                    <a:pt x="19" y="14"/>
                  </a:cubicBezTo>
                  <a:cubicBezTo>
                    <a:pt x="20" y="14"/>
                    <a:pt x="21" y="13"/>
                    <a:pt x="21" y="12"/>
                  </a:cubicBezTo>
                  <a:cubicBezTo>
                    <a:pt x="21" y="9"/>
                    <a:pt x="21" y="9"/>
                    <a:pt x="21"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8" name="Freeform 79"/>
            <p:cNvSpPr>
              <a:spLocks/>
            </p:cNvSpPr>
            <p:nvPr/>
          </p:nvSpPr>
          <p:spPr bwMode="auto">
            <a:xfrm>
              <a:off x="8651875" y="5103813"/>
              <a:ext cx="176212" cy="184150"/>
            </a:xfrm>
            <a:custGeom>
              <a:avLst/>
              <a:gdLst>
                <a:gd name="T0" fmla="*/ 47 w 47"/>
                <a:gd name="T1" fmla="*/ 45 h 49"/>
                <a:gd name="T2" fmla="*/ 27 w 47"/>
                <a:gd name="T3" fmla="*/ 25 h 49"/>
                <a:gd name="T4" fmla="*/ 27 w 47"/>
                <a:gd name="T5" fmla="*/ 24 h 49"/>
                <a:gd name="T6" fmla="*/ 27 w 47"/>
                <a:gd name="T7" fmla="*/ 0 h 49"/>
                <a:gd name="T8" fmla="*/ 21 w 47"/>
                <a:gd name="T9" fmla="*/ 0 h 49"/>
                <a:gd name="T10" fmla="*/ 21 w 47"/>
                <a:gd name="T11" fmla="*/ 24 h 49"/>
                <a:gd name="T12" fmla="*/ 20 w 47"/>
                <a:gd name="T13" fmla="*/ 25 h 49"/>
                <a:gd name="T14" fmla="*/ 0 w 47"/>
                <a:gd name="T15" fmla="*/ 45 h 49"/>
                <a:gd name="T16" fmla="*/ 5 w 47"/>
                <a:gd name="T17" fmla="*/ 45 h 49"/>
                <a:gd name="T18" fmla="*/ 19 w 47"/>
                <a:gd name="T19" fmla="*/ 31 h 49"/>
                <a:gd name="T20" fmla="*/ 20 w 47"/>
                <a:gd name="T21" fmla="*/ 30 h 49"/>
                <a:gd name="T22" fmla="*/ 21 w 47"/>
                <a:gd name="T23" fmla="*/ 30 h 49"/>
                <a:gd name="T24" fmla="*/ 22 w 47"/>
                <a:gd name="T25" fmla="*/ 32 h 49"/>
                <a:gd name="T26" fmla="*/ 22 w 47"/>
                <a:gd name="T27" fmla="*/ 49 h 49"/>
                <a:gd name="T28" fmla="*/ 26 w 47"/>
                <a:gd name="T29" fmla="*/ 49 h 49"/>
                <a:gd name="T30" fmla="*/ 26 w 47"/>
                <a:gd name="T31" fmla="*/ 32 h 49"/>
                <a:gd name="T32" fmla="*/ 26 w 47"/>
                <a:gd name="T33" fmla="*/ 30 h 49"/>
                <a:gd name="T34" fmla="*/ 27 w 47"/>
                <a:gd name="T35" fmla="*/ 30 h 49"/>
                <a:gd name="T36" fmla="*/ 28 w 47"/>
                <a:gd name="T37" fmla="*/ 31 h 49"/>
                <a:gd name="T38" fmla="*/ 42 w 47"/>
                <a:gd name="T39" fmla="*/ 45 h 49"/>
                <a:gd name="T40" fmla="*/ 47 w 47"/>
                <a:gd name="T41"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9">
                  <a:moveTo>
                    <a:pt x="47" y="45"/>
                  </a:moveTo>
                  <a:cubicBezTo>
                    <a:pt x="27" y="25"/>
                    <a:pt x="27" y="25"/>
                    <a:pt x="27" y="25"/>
                  </a:cubicBezTo>
                  <a:cubicBezTo>
                    <a:pt x="27" y="25"/>
                    <a:pt x="27" y="24"/>
                    <a:pt x="27" y="24"/>
                  </a:cubicBezTo>
                  <a:cubicBezTo>
                    <a:pt x="27" y="0"/>
                    <a:pt x="27" y="0"/>
                    <a:pt x="27" y="0"/>
                  </a:cubicBezTo>
                  <a:cubicBezTo>
                    <a:pt x="21" y="0"/>
                    <a:pt x="21" y="0"/>
                    <a:pt x="21" y="0"/>
                  </a:cubicBezTo>
                  <a:cubicBezTo>
                    <a:pt x="21" y="24"/>
                    <a:pt x="21" y="24"/>
                    <a:pt x="21" y="24"/>
                  </a:cubicBezTo>
                  <a:cubicBezTo>
                    <a:pt x="21" y="24"/>
                    <a:pt x="20" y="25"/>
                    <a:pt x="20" y="25"/>
                  </a:cubicBezTo>
                  <a:cubicBezTo>
                    <a:pt x="0" y="45"/>
                    <a:pt x="0" y="45"/>
                    <a:pt x="0" y="45"/>
                  </a:cubicBezTo>
                  <a:cubicBezTo>
                    <a:pt x="5" y="45"/>
                    <a:pt x="5" y="45"/>
                    <a:pt x="5" y="45"/>
                  </a:cubicBezTo>
                  <a:cubicBezTo>
                    <a:pt x="19" y="31"/>
                    <a:pt x="19" y="31"/>
                    <a:pt x="19" y="31"/>
                  </a:cubicBezTo>
                  <a:cubicBezTo>
                    <a:pt x="20" y="30"/>
                    <a:pt x="20" y="30"/>
                    <a:pt x="20" y="30"/>
                  </a:cubicBezTo>
                  <a:cubicBezTo>
                    <a:pt x="21" y="30"/>
                    <a:pt x="21" y="30"/>
                    <a:pt x="21" y="30"/>
                  </a:cubicBezTo>
                  <a:cubicBezTo>
                    <a:pt x="21" y="31"/>
                    <a:pt x="22" y="31"/>
                    <a:pt x="22" y="32"/>
                  </a:cubicBezTo>
                  <a:cubicBezTo>
                    <a:pt x="22" y="49"/>
                    <a:pt x="22" y="49"/>
                    <a:pt x="22" y="49"/>
                  </a:cubicBezTo>
                  <a:cubicBezTo>
                    <a:pt x="26" y="49"/>
                    <a:pt x="26" y="49"/>
                    <a:pt x="26" y="49"/>
                  </a:cubicBezTo>
                  <a:cubicBezTo>
                    <a:pt x="26" y="32"/>
                    <a:pt x="26" y="32"/>
                    <a:pt x="26" y="32"/>
                  </a:cubicBezTo>
                  <a:cubicBezTo>
                    <a:pt x="26" y="31"/>
                    <a:pt x="26" y="31"/>
                    <a:pt x="26" y="30"/>
                  </a:cubicBezTo>
                  <a:cubicBezTo>
                    <a:pt x="27" y="30"/>
                    <a:pt x="27" y="30"/>
                    <a:pt x="27" y="30"/>
                  </a:cubicBezTo>
                  <a:cubicBezTo>
                    <a:pt x="27" y="30"/>
                    <a:pt x="28" y="30"/>
                    <a:pt x="28" y="31"/>
                  </a:cubicBezTo>
                  <a:cubicBezTo>
                    <a:pt x="42" y="45"/>
                    <a:pt x="42" y="45"/>
                    <a:pt x="42" y="45"/>
                  </a:cubicBezTo>
                  <a:lnTo>
                    <a:pt x="4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59" name="Freeform 80"/>
            <p:cNvSpPr>
              <a:spLocks/>
            </p:cNvSpPr>
            <p:nvPr/>
          </p:nvSpPr>
          <p:spPr bwMode="auto">
            <a:xfrm>
              <a:off x="8566150" y="4811713"/>
              <a:ext cx="352425" cy="44450"/>
            </a:xfrm>
            <a:custGeom>
              <a:avLst/>
              <a:gdLst>
                <a:gd name="T0" fmla="*/ 88 w 94"/>
                <a:gd name="T1" fmla="*/ 0 h 12"/>
                <a:gd name="T2" fmla="*/ 5 w 94"/>
                <a:gd name="T3" fmla="*/ 0 h 12"/>
                <a:gd name="T4" fmla="*/ 0 w 94"/>
                <a:gd name="T5" fmla="*/ 6 h 12"/>
                <a:gd name="T6" fmla="*/ 0 w 94"/>
                <a:gd name="T7" fmla="*/ 12 h 12"/>
                <a:gd name="T8" fmla="*/ 94 w 94"/>
                <a:gd name="T9" fmla="*/ 12 h 12"/>
                <a:gd name="T10" fmla="*/ 94 w 94"/>
                <a:gd name="T11" fmla="*/ 6 h 12"/>
                <a:gd name="T12" fmla="*/ 88 w 9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4" h="12">
                  <a:moveTo>
                    <a:pt x="88" y="0"/>
                  </a:moveTo>
                  <a:cubicBezTo>
                    <a:pt x="5" y="0"/>
                    <a:pt x="5" y="0"/>
                    <a:pt x="5" y="0"/>
                  </a:cubicBezTo>
                  <a:cubicBezTo>
                    <a:pt x="2" y="0"/>
                    <a:pt x="0" y="3"/>
                    <a:pt x="0" y="6"/>
                  </a:cubicBezTo>
                  <a:cubicBezTo>
                    <a:pt x="0" y="12"/>
                    <a:pt x="0" y="12"/>
                    <a:pt x="0" y="12"/>
                  </a:cubicBezTo>
                  <a:cubicBezTo>
                    <a:pt x="94" y="12"/>
                    <a:pt x="94" y="12"/>
                    <a:pt x="94" y="12"/>
                  </a:cubicBezTo>
                  <a:cubicBezTo>
                    <a:pt x="94" y="6"/>
                    <a:pt x="94" y="6"/>
                    <a:pt x="94" y="6"/>
                  </a:cubicBezTo>
                  <a:cubicBezTo>
                    <a:pt x="94" y="3"/>
                    <a:pt x="91" y="0"/>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sp>
          <p:nvSpPr>
            <p:cNvPr id="60" name="Freeform 81"/>
            <p:cNvSpPr>
              <a:spLocks/>
            </p:cNvSpPr>
            <p:nvPr/>
          </p:nvSpPr>
          <p:spPr bwMode="auto">
            <a:xfrm>
              <a:off x="8574088" y="4826001"/>
              <a:ext cx="336550" cy="258763"/>
            </a:xfrm>
            <a:custGeom>
              <a:avLst/>
              <a:gdLst>
                <a:gd name="T0" fmla="*/ 82 w 90"/>
                <a:gd name="T1" fmla="*/ 0 h 69"/>
                <a:gd name="T2" fmla="*/ 8 w 90"/>
                <a:gd name="T3" fmla="*/ 0 h 69"/>
                <a:gd name="T4" fmla="*/ 0 w 90"/>
                <a:gd name="T5" fmla="*/ 8 h 69"/>
                <a:gd name="T6" fmla="*/ 0 w 90"/>
                <a:gd name="T7" fmla="*/ 35 h 69"/>
                <a:gd name="T8" fmla="*/ 5 w 90"/>
                <a:gd name="T9" fmla="*/ 31 h 69"/>
                <a:gd name="T10" fmla="*/ 5 w 90"/>
                <a:gd name="T11" fmla="*/ 8 h 69"/>
                <a:gd name="T12" fmla="*/ 8 w 90"/>
                <a:gd name="T13" fmla="*/ 5 h 69"/>
                <a:gd name="T14" fmla="*/ 82 w 90"/>
                <a:gd name="T15" fmla="*/ 5 h 69"/>
                <a:gd name="T16" fmla="*/ 85 w 90"/>
                <a:gd name="T17" fmla="*/ 8 h 69"/>
                <a:gd name="T18" fmla="*/ 85 w 90"/>
                <a:gd name="T19" fmla="*/ 61 h 69"/>
                <a:gd name="T20" fmla="*/ 82 w 90"/>
                <a:gd name="T21" fmla="*/ 64 h 69"/>
                <a:gd name="T22" fmla="*/ 8 w 90"/>
                <a:gd name="T23" fmla="*/ 64 h 69"/>
                <a:gd name="T24" fmla="*/ 5 w 90"/>
                <a:gd name="T25" fmla="*/ 61 h 69"/>
                <a:gd name="T26" fmla="*/ 5 w 90"/>
                <a:gd name="T27" fmla="*/ 48 h 69"/>
                <a:gd name="T28" fmla="*/ 0 w 90"/>
                <a:gd name="T29" fmla="*/ 51 h 69"/>
                <a:gd name="T30" fmla="*/ 0 w 90"/>
                <a:gd name="T31" fmla="*/ 61 h 69"/>
                <a:gd name="T32" fmla="*/ 8 w 90"/>
                <a:gd name="T33" fmla="*/ 69 h 69"/>
                <a:gd name="T34" fmla="*/ 82 w 90"/>
                <a:gd name="T35" fmla="*/ 69 h 69"/>
                <a:gd name="T36" fmla="*/ 90 w 90"/>
                <a:gd name="T37" fmla="*/ 61 h 69"/>
                <a:gd name="T38" fmla="*/ 90 w 90"/>
                <a:gd name="T39" fmla="*/ 8 h 69"/>
                <a:gd name="T40" fmla="*/ 82 w 90"/>
                <a:gd name="T4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69">
                  <a:moveTo>
                    <a:pt x="82" y="0"/>
                  </a:moveTo>
                  <a:cubicBezTo>
                    <a:pt x="8" y="0"/>
                    <a:pt x="8" y="0"/>
                    <a:pt x="8" y="0"/>
                  </a:cubicBezTo>
                  <a:cubicBezTo>
                    <a:pt x="3" y="0"/>
                    <a:pt x="0" y="4"/>
                    <a:pt x="0" y="8"/>
                  </a:cubicBezTo>
                  <a:cubicBezTo>
                    <a:pt x="0" y="35"/>
                    <a:pt x="0" y="35"/>
                    <a:pt x="0" y="35"/>
                  </a:cubicBezTo>
                  <a:cubicBezTo>
                    <a:pt x="5" y="31"/>
                    <a:pt x="5" y="31"/>
                    <a:pt x="5" y="31"/>
                  </a:cubicBezTo>
                  <a:cubicBezTo>
                    <a:pt x="5" y="8"/>
                    <a:pt x="5" y="8"/>
                    <a:pt x="5" y="8"/>
                  </a:cubicBezTo>
                  <a:cubicBezTo>
                    <a:pt x="5" y="6"/>
                    <a:pt x="6" y="5"/>
                    <a:pt x="8" y="5"/>
                  </a:cubicBezTo>
                  <a:cubicBezTo>
                    <a:pt x="82" y="5"/>
                    <a:pt x="82" y="5"/>
                    <a:pt x="82" y="5"/>
                  </a:cubicBezTo>
                  <a:cubicBezTo>
                    <a:pt x="83" y="5"/>
                    <a:pt x="85" y="6"/>
                    <a:pt x="85" y="8"/>
                  </a:cubicBezTo>
                  <a:cubicBezTo>
                    <a:pt x="85" y="61"/>
                    <a:pt x="85" y="61"/>
                    <a:pt x="85" y="61"/>
                  </a:cubicBezTo>
                  <a:cubicBezTo>
                    <a:pt x="85" y="62"/>
                    <a:pt x="83" y="64"/>
                    <a:pt x="82" y="64"/>
                  </a:cubicBezTo>
                  <a:cubicBezTo>
                    <a:pt x="8" y="64"/>
                    <a:pt x="8" y="64"/>
                    <a:pt x="8" y="64"/>
                  </a:cubicBezTo>
                  <a:cubicBezTo>
                    <a:pt x="6" y="64"/>
                    <a:pt x="5" y="62"/>
                    <a:pt x="5" y="61"/>
                  </a:cubicBezTo>
                  <a:cubicBezTo>
                    <a:pt x="5" y="48"/>
                    <a:pt x="5" y="48"/>
                    <a:pt x="5" y="48"/>
                  </a:cubicBezTo>
                  <a:cubicBezTo>
                    <a:pt x="0" y="51"/>
                    <a:pt x="0" y="51"/>
                    <a:pt x="0" y="51"/>
                  </a:cubicBezTo>
                  <a:cubicBezTo>
                    <a:pt x="0" y="61"/>
                    <a:pt x="0" y="61"/>
                    <a:pt x="0" y="61"/>
                  </a:cubicBezTo>
                  <a:cubicBezTo>
                    <a:pt x="0" y="65"/>
                    <a:pt x="3" y="69"/>
                    <a:pt x="8" y="69"/>
                  </a:cubicBezTo>
                  <a:cubicBezTo>
                    <a:pt x="82" y="69"/>
                    <a:pt x="82" y="69"/>
                    <a:pt x="82" y="69"/>
                  </a:cubicBezTo>
                  <a:cubicBezTo>
                    <a:pt x="86" y="69"/>
                    <a:pt x="90" y="65"/>
                    <a:pt x="90" y="61"/>
                  </a:cubicBezTo>
                  <a:cubicBezTo>
                    <a:pt x="90" y="8"/>
                    <a:pt x="90" y="8"/>
                    <a:pt x="90" y="8"/>
                  </a:cubicBezTo>
                  <a:cubicBezTo>
                    <a:pt x="90" y="4"/>
                    <a:pt x="86" y="0"/>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solidFill>
                  <a:schemeClr val="bg1">
                    <a:lumMod val="95000"/>
                  </a:schemeClr>
                </a:solidFill>
              </a:endParaRPr>
            </a:p>
          </p:txBody>
        </p:sp>
      </p:grpSp>
      <p:sp>
        <p:nvSpPr>
          <p:cNvPr id="62" name="TextBox 84"/>
          <p:cNvSpPr txBox="1"/>
          <p:nvPr/>
        </p:nvSpPr>
        <p:spPr>
          <a:xfrm>
            <a:off x="2728576" y="4364644"/>
            <a:ext cx="1503792" cy="1015663"/>
          </a:xfrm>
          <a:prstGeom prst="rect">
            <a:avLst/>
          </a:prstGeom>
          <a:noFill/>
        </p:spPr>
        <p:txBody>
          <a:bodyPr wrap="square" rtlCol="0">
            <a:spAutoFit/>
          </a:bodyPr>
          <a:lstStyle/>
          <a:p>
            <a:pPr algn="ctr"/>
            <a:r>
              <a:rPr lang="en-US" altLang="zh-CN" sz="2000" dirty="0">
                <a:solidFill>
                  <a:schemeClr val="bg1">
                    <a:lumMod val="95000"/>
                  </a:schemeClr>
                </a:solidFill>
                <a:latin typeface="+mj-lt"/>
              </a:rPr>
              <a:t>Canteen stall keeper</a:t>
            </a:r>
            <a:endParaRPr lang="zh-CN" altLang="zh-CN" sz="2000" dirty="0">
              <a:solidFill>
                <a:schemeClr val="bg1">
                  <a:lumMod val="95000"/>
                </a:schemeClr>
              </a:solidFill>
              <a:latin typeface="+mj-lt"/>
            </a:endParaRPr>
          </a:p>
          <a:p>
            <a:pPr algn="ctr"/>
            <a:endParaRPr lang="en-US" sz="2000" dirty="0">
              <a:solidFill>
                <a:schemeClr val="bg1">
                  <a:lumMod val="95000"/>
                </a:schemeClr>
              </a:solidFill>
              <a:latin typeface="+mj-lt"/>
            </a:endParaRPr>
          </a:p>
        </p:txBody>
      </p:sp>
      <p:sp>
        <p:nvSpPr>
          <p:cNvPr id="63" name="TextBox 85"/>
          <p:cNvSpPr txBox="1"/>
          <p:nvPr/>
        </p:nvSpPr>
        <p:spPr>
          <a:xfrm>
            <a:off x="5258707" y="4432138"/>
            <a:ext cx="1385119" cy="400110"/>
          </a:xfrm>
          <a:prstGeom prst="rect">
            <a:avLst/>
          </a:prstGeom>
          <a:noFill/>
        </p:spPr>
        <p:txBody>
          <a:bodyPr wrap="square" rtlCol="0">
            <a:spAutoFit/>
          </a:bodyPr>
          <a:lstStyle/>
          <a:p>
            <a:r>
              <a:rPr lang="en-US" sz="2000" dirty="0">
                <a:solidFill>
                  <a:schemeClr val="bg1">
                    <a:lumMod val="95000"/>
                  </a:schemeClr>
                </a:solidFill>
                <a:latin typeface="+mj-lt"/>
              </a:rPr>
              <a:t>Students</a:t>
            </a:r>
          </a:p>
        </p:txBody>
      </p:sp>
      <p:sp>
        <p:nvSpPr>
          <p:cNvPr id="64" name="TextBox 86"/>
          <p:cNvSpPr txBox="1"/>
          <p:nvPr/>
        </p:nvSpPr>
        <p:spPr>
          <a:xfrm>
            <a:off x="7558226" y="4432138"/>
            <a:ext cx="1385119" cy="400110"/>
          </a:xfrm>
          <a:prstGeom prst="rect">
            <a:avLst/>
          </a:prstGeom>
          <a:noFill/>
        </p:spPr>
        <p:txBody>
          <a:bodyPr wrap="square" rtlCol="0">
            <a:spAutoFit/>
          </a:bodyPr>
          <a:lstStyle/>
          <a:p>
            <a:r>
              <a:rPr lang="en-US" sz="2000" dirty="0">
                <a:solidFill>
                  <a:schemeClr val="bg1">
                    <a:lumMod val="95000"/>
                  </a:schemeClr>
                </a:solidFill>
                <a:latin typeface="+mj-lt"/>
              </a:rPr>
              <a:t>Lectures</a:t>
            </a:r>
          </a:p>
        </p:txBody>
      </p:sp>
    </p:spTree>
    <p:extLst>
      <p:ext uri="{BB962C8B-B14F-4D97-AF65-F5344CB8AC3E}">
        <p14:creationId xmlns:p14="http://schemas.microsoft.com/office/powerpoint/2010/main" val="908740183"/>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anim calcmode="lin" valueType="num">
                                      <p:cBhvr>
                                        <p:cTn id="12" dur="500" fill="hold"/>
                                        <p:tgtEl>
                                          <p:spTgt spid="40"/>
                                        </p:tgtEl>
                                        <p:attrNameLst>
                                          <p:attrName>ppt_x</p:attrName>
                                        </p:attrNameLst>
                                      </p:cBhvr>
                                      <p:tavLst>
                                        <p:tav tm="0">
                                          <p:val>
                                            <p:strVal val="#ppt_x"/>
                                          </p:val>
                                        </p:tav>
                                        <p:tav tm="100000">
                                          <p:val>
                                            <p:strVal val="#ppt_x"/>
                                          </p:val>
                                        </p:tav>
                                      </p:tavLst>
                                    </p:anim>
                                    <p:anim calcmode="lin" valueType="num">
                                      <p:cBhvr>
                                        <p:cTn id="13" dur="500" fill="hold"/>
                                        <p:tgtEl>
                                          <p:spTgt spid="4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anim calcmode="lin" valueType="num">
                                      <p:cBhvr>
                                        <p:cTn id="18" dur="500" fill="hold"/>
                                        <p:tgtEl>
                                          <p:spTgt spid="46"/>
                                        </p:tgtEl>
                                        <p:attrNameLst>
                                          <p:attrName>ppt_x</p:attrName>
                                        </p:attrNameLst>
                                      </p:cBhvr>
                                      <p:tavLst>
                                        <p:tav tm="0">
                                          <p:val>
                                            <p:strVal val="#ppt_x"/>
                                          </p:val>
                                        </p:tav>
                                        <p:tav tm="100000">
                                          <p:val>
                                            <p:strVal val="#ppt_x"/>
                                          </p:val>
                                        </p:tav>
                                      </p:tavLst>
                                    </p:anim>
                                    <p:anim calcmode="lin" valueType="num">
                                      <p:cBhvr>
                                        <p:cTn id="19" dur="50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anim calcmode="lin" valueType="num">
                                      <p:cBhvr>
                                        <p:cTn id="24" dur="500" fill="hold"/>
                                        <p:tgtEl>
                                          <p:spTgt spid="52"/>
                                        </p:tgtEl>
                                        <p:attrNameLst>
                                          <p:attrName>ppt_x</p:attrName>
                                        </p:attrNameLst>
                                      </p:cBhvr>
                                      <p:tavLst>
                                        <p:tav tm="0">
                                          <p:val>
                                            <p:strVal val="#ppt_x"/>
                                          </p:val>
                                        </p:tav>
                                        <p:tav tm="100000">
                                          <p:val>
                                            <p:strVal val="#ppt_x"/>
                                          </p:val>
                                        </p:tav>
                                      </p:tavLst>
                                    </p:anim>
                                    <p:anim calcmode="lin" valueType="num">
                                      <p:cBhvr>
                                        <p:cTn id="25" dur="500" fill="hold"/>
                                        <p:tgtEl>
                                          <p:spTgt spid="5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250" fill="hold"/>
                                        <p:tgtEl>
                                          <p:spTgt spid="62"/>
                                        </p:tgtEl>
                                        <p:attrNameLst>
                                          <p:attrName>ppt_x</p:attrName>
                                        </p:attrNameLst>
                                      </p:cBhvr>
                                      <p:tavLst>
                                        <p:tav tm="0">
                                          <p:val>
                                            <p:strVal val="#ppt_x"/>
                                          </p:val>
                                        </p:tav>
                                        <p:tav tm="100000">
                                          <p:val>
                                            <p:strVal val="#ppt_x"/>
                                          </p:val>
                                        </p:tav>
                                      </p:tavLst>
                                    </p:anim>
                                    <p:anim calcmode="lin" valueType="num">
                                      <p:cBhvr additive="base">
                                        <p:cTn id="30" dur="250" fill="hold"/>
                                        <p:tgtEl>
                                          <p:spTgt spid="62"/>
                                        </p:tgtEl>
                                        <p:attrNameLst>
                                          <p:attrName>ppt_y</p:attrName>
                                        </p:attrNameLst>
                                      </p:cBhvr>
                                      <p:tavLst>
                                        <p:tav tm="0">
                                          <p:val>
                                            <p:strVal val="1+#ppt_h/2"/>
                                          </p:val>
                                        </p:tav>
                                        <p:tav tm="100000">
                                          <p:val>
                                            <p:strVal val="#ppt_y"/>
                                          </p:val>
                                        </p:tav>
                                      </p:tavLst>
                                    </p:anim>
                                  </p:childTnLst>
                                </p:cTn>
                              </p:par>
                            </p:childTnLst>
                          </p:cTn>
                        </p:par>
                        <p:par>
                          <p:cTn id="31" fill="hold">
                            <p:stCondLst>
                              <p:cond delay="2250"/>
                            </p:stCondLst>
                            <p:childTnLst>
                              <p:par>
                                <p:cTn id="32" presetID="2" presetClass="entr" presetSubtype="4"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250" fill="hold"/>
                                        <p:tgtEl>
                                          <p:spTgt spid="63"/>
                                        </p:tgtEl>
                                        <p:attrNameLst>
                                          <p:attrName>ppt_x</p:attrName>
                                        </p:attrNameLst>
                                      </p:cBhvr>
                                      <p:tavLst>
                                        <p:tav tm="0">
                                          <p:val>
                                            <p:strVal val="#ppt_x"/>
                                          </p:val>
                                        </p:tav>
                                        <p:tav tm="100000">
                                          <p:val>
                                            <p:strVal val="#ppt_x"/>
                                          </p:val>
                                        </p:tav>
                                      </p:tavLst>
                                    </p:anim>
                                    <p:anim calcmode="lin" valueType="num">
                                      <p:cBhvr additive="base">
                                        <p:cTn id="35" dur="250" fill="hold"/>
                                        <p:tgtEl>
                                          <p:spTgt spid="63"/>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250" fill="hold"/>
                                        <p:tgtEl>
                                          <p:spTgt spid="64"/>
                                        </p:tgtEl>
                                        <p:attrNameLst>
                                          <p:attrName>ppt_x</p:attrName>
                                        </p:attrNameLst>
                                      </p:cBhvr>
                                      <p:tavLst>
                                        <p:tav tm="0">
                                          <p:val>
                                            <p:strVal val="#ppt_x"/>
                                          </p:val>
                                        </p:tav>
                                        <p:tav tm="100000">
                                          <p:val>
                                            <p:strVal val="#ppt_x"/>
                                          </p:val>
                                        </p:tav>
                                      </p:tavLst>
                                    </p:anim>
                                    <p:anim calcmode="lin" valueType="num">
                                      <p:cBhvr additive="base">
                                        <p:cTn id="40" dur="250" fill="hold"/>
                                        <p:tgtEl>
                                          <p:spTgt spid="64"/>
                                        </p:tgtEl>
                                        <p:attrNameLst>
                                          <p:attrName>ppt_y</p:attrName>
                                        </p:attrNameLst>
                                      </p:cBhvr>
                                      <p:tavLst>
                                        <p:tav tm="0">
                                          <p:val>
                                            <p:strVal val="1+#ppt_h/2"/>
                                          </p:val>
                                        </p:tav>
                                        <p:tav tm="100000">
                                          <p:val>
                                            <p:strVal val="#ppt_y"/>
                                          </p:val>
                                        </p:tav>
                                      </p:tavLst>
                                    </p:anim>
                                  </p:childTnLst>
                                </p:cTn>
                              </p:par>
                            </p:childTnLst>
                          </p:cTn>
                        </p:par>
                        <p:par>
                          <p:cTn id="41" fill="hold">
                            <p:stCondLst>
                              <p:cond delay="2750"/>
                            </p:stCondLst>
                            <p:childTnLst>
                              <p:par>
                                <p:cTn id="42" presetID="16" presetClass="entr" presetSubtype="21"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par>
                          <p:cTn id="45" fill="hold">
                            <p:stCondLst>
                              <p:cond delay="3250"/>
                            </p:stCondLst>
                            <p:childTnLst>
                              <p:par>
                                <p:cTn id="46" presetID="16" presetClass="entr" presetSubtype="21"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par>
                          <p:cTn id="49" fill="hold">
                            <p:stCondLst>
                              <p:cond delay="3750"/>
                            </p:stCondLst>
                            <p:childTnLst>
                              <p:par>
                                <p:cTn id="50" presetID="16" presetClass="entr" presetSubtype="21"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3376"/>
              <a:ext cx="2086698" cy="530915"/>
            </a:xfrm>
            <a:prstGeom prst="rect">
              <a:avLst/>
            </a:prstGeom>
            <a:noFill/>
            <a:effectLst/>
          </p:spPr>
          <p:txBody>
            <a:bodyPr wrap="square" rtlCol="0">
              <a:spAutoFit/>
            </a:bodyPr>
            <a:lstStyle/>
            <a:p>
              <a:pPr algn="ctr"/>
              <a:r>
                <a:rPr lang="en-US" altLang="zh-CN" sz="2000"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Arial" panose="020B0604020202020204" pitchFamily="34" charset="0"/>
                  <a:ea typeface="微软雅黑" panose="020B0503020204020204" pitchFamily="34" charset="-122"/>
                  <a:cs typeface="Arial" panose="020B0604020202020204" pitchFamily="34" charset="0"/>
                </a:rPr>
                <a:t>Requirement Specification</a:t>
              </a:r>
              <a:endParaRPr lang="zh-CN" altLang="en-US" sz="2000"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Group 47"/>
          <p:cNvGrpSpPr/>
          <p:nvPr/>
        </p:nvGrpSpPr>
        <p:grpSpPr>
          <a:xfrm>
            <a:off x="7869729" y="3543815"/>
            <a:ext cx="1566928" cy="2569119"/>
            <a:chOff x="5902297" y="2657861"/>
            <a:chExt cx="1175196" cy="1926839"/>
          </a:xfrm>
          <a:solidFill>
            <a:srgbClr val="23CADC"/>
          </a:solidFill>
        </p:grpSpPr>
        <p:sp>
          <p:nvSpPr>
            <p:cNvPr id="7" name="Freeform 147"/>
            <p:cNvSpPr>
              <a:spLocks/>
            </p:cNvSpPr>
            <p:nvPr/>
          </p:nvSpPr>
          <p:spPr bwMode="auto">
            <a:xfrm>
              <a:off x="5902297" y="3463195"/>
              <a:ext cx="1175196" cy="1121505"/>
            </a:xfrm>
            <a:custGeom>
              <a:avLst/>
              <a:gdLst>
                <a:gd name="T0" fmla="*/ 58 w 83"/>
                <a:gd name="T1" fmla="*/ 0 h 79"/>
                <a:gd name="T2" fmla="*/ 58 w 83"/>
                <a:gd name="T3" fmla="*/ 15 h 79"/>
                <a:gd name="T4" fmla="*/ 69 w 83"/>
                <a:gd name="T5" fmla="*/ 37 h 79"/>
                <a:gd name="T6" fmla="*/ 41 w 83"/>
                <a:gd name="T7" fmla="*/ 65 h 79"/>
                <a:gd name="T8" fmla="*/ 13 w 83"/>
                <a:gd name="T9" fmla="*/ 37 h 79"/>
                <a:gd name="T10" fmla="*/ 25 w 83"/>
                <a:gd name="T11" fmla="*/ 15 h 79"/>
                <a:gd name="T12" fmla="*/ 25 w 83"/>
                <a:gd name="T13" fmla="*/ 0 h 79"/>
                <a:gd name="T14" fmla="*/ 0 w 83"/>
                <a:gd name="T15" fmla="*/ 37 h 79"/>
                <a:gd name="T16" fmla="*/ 41 w 83"/>
                <a:gd name="T17" fmla="*/ 79 h 79"/>
                <a:gd name="T18" fmla="*/ 83 w 83"/>
                <a:gd name="T19" fmla="*/ 37 h 79"/>
                <a:gd name="T20" fmla="*/ 58 w 83"/>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79">
                  <a:moveTo>
                    <a:pt x="58" y="0"/>
                  </a:moveTo>
                  <a:cubicBezTo>
                    <a:pt x="58" y="15"/>
                    <a:pt x="58" y="15"/>
                    <a:pt x="58" y="15"/>
                  </a:cubicBezTo>
                  <a:cubicBezTo>
                    <a:pt x="65" y="20"/>
                    <a:pt x="69" y="28"/>
                    <a:pt x="69" y="37"/>
                  </a:cubicBezTo>
                  <a:cubicBezTo>
                    <a:pt x="69" y="53"/>
                    <a:pt x="57" y="65"/>
                    <a:pt x="41" y="65"/>
                  </a:cubicBezTo>
                  <a:cubicBezTo>
                    <a:pt x="26" y="65"/>
                    <a:pt x="13" y="53"/>
                    <a:pt x="13" y="37"/>
                  </a:cubicBezTo>
                  <a:cubicBezTo>
                    <a:pt x="13" y="28"/>
                    <a:pt x="18" y="20"/>
                    <a:pt x="25" y="15"/>
                  </a:cubicBezTo>
                  <a:cubicBezTo>
                    <a:pt x="25" y="0"/>
                    <a:pt x="25" y="0"/>
                    <a:pt x="25" y="0"/>
                  </a:cubicBezTo>
                  <a:cubicBezTo>
                    <a:pt x="10" y="6"/>
                    <a:pt x="0" y="20"/>
                    <a:pt x="0" y="37"/>
                  </a:cubicBezTo>
                  <a:cubicBezTo>
                    <a:pt x="0" y="60"/>
                    <a:pt x="19" y="79"/>
                    <a:pt x="41" y="79"/>
                  </a:cubicBezTo>
                  <a:cubicBezTo>
                    <a:pt x="64" y="79"/>
                    <a:pt x="83" y="60"/>
                    <a:pt x="83" y="37"/>
                  </a:cubicBezTo>
                  <a:cubicBezTo>
                    <a:pt x="83" y="20"/>
                    <a:pt x="73" y="6"/>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Rectangle 148"/>
            <p:cNvSpPr>
              <a:spLocks noChangeArrowheads="1"/>
            </p:cNvSpPr>
            <p:nvPr/>
          </p:nvSpPr>
          <p:spPr bwMode="auto">
            <a:xfrm>
              <a:off x="6373566" y="2657861"/>
              <a:ext cx="238618" cy="13302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Oval 149"/>
            <p:cNvSpPr>
              <a:spLocks noChangeArrowheads="1"/>
            </p:cNvSpPr>
            <p:nvPr/>
          </p:nvSpPr>
          <p:spPr bwMode="auto">
            <a:xfrm>
              <a:off x="6284086" y="3791297"/>
              <a:ext cx="411618" cy="4116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0" name="Oval 150"/>
          <p:cNvSpPr>
            <a:spLocks noChangeArrowheads="1"/>
          </p:cNvSpPr>
          <p:nvPr/>
        </p:nvSpPr>
        <p:spPr bwMode="auto">
          <a:xfrm>
            <a:off x="8378781" y="3281333"/>
            <a:ext cx="548824" cy="548824"/>
          </a:xfrm>
          <a:prstGeom prst="ellipse">
            <a:avLst/>
          </a:prstGeom>
          <a:solidFill>
            <a:srgbClr val="F96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11" name="Group 43"/>
          <p:cNvGrpSpPr/>
          <p:nvPr/>
        </p:nvGrpSpPr>
        <p:grpSpPr>
          <a:xfrm>
            <a:off x="7869729" y="990601"/>
            <a:ext cx="1566928" cy="2553215"/>
            <a:chOff x="5902297" y="742950"/>
            <a:chExt cx="1175196" cy="1914911"/>
          </a:xfrm>
          <a:solidFill>
            <a:srgbClr val="00C3D9"/>
          </a:solidFill>
        </p:grpSpPr>
        <p:sp>
          <p:nvSpPr>
            <p:cNvPr id="12" name="Freeform 151"/>
            <p:cNvSpPr>
              <a:spLocks/>
            </p:cNvSpPr>
            <p:nvPr/>
          </p:nvSpPr>
          <p:spPr bwMode="auto">
            <a:xfrm>
              <a:off x="5902297" y="742950"/>
              <a:ext cx="1175196" cy="1121505"/>
            </a:xfrm>
            <a:custGeom>
              <a:avLst/>
              <a:gdLst>
                <a:gd name="T0" fmla="*/ 25 w 83"/>
                <a:gd name="T1" fmla="*/ 79 h 79"/>
                <a:gd name="T2" fmla="*/ 25 w 83"/>
                <a:gd name="T3" fmla="*/ 64 h 79"/>
                <a:gd name="T4" fmla="*/ 13 w 83"/>
                <a:gd name="T5" fmla="*/ 41 h 79"/>
                <a:gd name="T6" fmla="*/ 41 w 83"/>
                <a:gd name="T7" fmla="*/ 14 h 79"/>
                <a:gd name="T8" fmla="*/ 69 w 83"/>
                <a:gd name="T9" fmla="*/ 41 h 79"/>
                <a:gd name="T10" fmla="*/ 58 w 83"/>
                <a:gd name="T11" fmla="*/ 64 h 79"/>
                <a:gd name="T12" fmla="*/ 58 w 83"/>
                <a:gd name="T13" fmla="*/ 79 h 79"/>
                <a:gd name="T14" fmla="*/ 83 w 83"/>
                <a:gd name="T15" fmla="*/ 41 h 79"/>
                <a:gd name="T16" fmla="*/ 41 w 83"/>
                <a:gd name="T17" fmla="*/ 0 h 79"/>
                <a:gd name="T18" fmla="*/ 0 w 83"/>
                <a:gd name="T19" fmla="*/ 41 h 79"/>
                <a:gd name="T20" fmla="*/ 25 w 83"/>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79">
                  <a:moveTo>
                    <a:pt x="25" y="79"/>
                  </a:moveTo>
                  <a:cubicBezTo>
                    <a:pt x="25" y="64"/>
                    <a:pt x="25" y="64"/>
                    <a:pt x="25" y="64"/>
                  </a:cubicBezTo>
                  <a:cubicBezTo>
                    <a:pt x="18" y="59"/>
                    <a:pt x="13" y="51"/>
                    <a:pt x="13" y="41"/>
                  </a:cubicBezTo>
                  <a:cubicBezTo>
                    <a:pt x="13" y="26"/>
                    <a:pt x="26" y="14"/>
                    <a:pt x="41" y="14"/>
                  </a:cubicBezTo>
                  <a:cubicBezTo>
                    <a:pt x="57" y="14"/>
                    <a:pt x="69" y="26"/>
                    <a:pt x="69" y="41"/>
                  </a:cubicBezTo>
                  <a:cubicBezTo>
                    <a:pt x="69" y="51"/>
                    <a:pt x="65" y="59"/>
                    <a:pt x="58" y="64"/>
                  </a:cubicBezTo>
                  <a:cubicBezTo>
                    <a:pt x="58" y="79"/>
                    <a:pt x="58" y="79"/>
                    <a:pt x="58" y="79"/>
                  </a:cubicBezTo>
                  <a:cubicBezTo>
                    <a:pt x="73" y="73"/>
                    <a:pt x="83" y="58"/>
                    <a:pt x="83" y="41"/>
                  </a:cubicBezTo>
                  <a:cubicBezTo>
                    <a:pt x="83" y="19"/>
                    <a:pt x="64" y="0"/>
                    <a:pt x="41" y="0"/>
                  </a:cubicBezTo>
                  <a:cubicBezTo>
                    <a:pt x="19" y="0"/>
                    <a:pt x="0" y="19"/>
                    <a:pt x="0" y="41"/>
                  </a:cubicBezTo>
                  <a:cubicBezTo>
                    <a:pt x="0" y="58"/>
                    <a:pt x="10" y="73"/>
                    <a:pt x="2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Rectangle 152"/>
            <p:cNvSpPr>
              <a:spLocks noChangeArrowheads="1"/>
            </p:cNvSpPr>
            <p:nvPr/>
          </p:nvSpPr>
          <p:spPr bwMode="auto">
            <a:xfrm>
              <a:off x="6373566" y="1327564"/>
              <a:ext cx="238618" cy="13302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Oval 153"/>
            <p:cNvSpPr>
              <a:spLocks noChangeArrowheads="1"/>
            </p:cNvSpPr>
            <p:nvPr/>
          </p:nvSpPr>
          <p:spPr bwMode="auto">
            <a:xfrm>
              <a:off x="6284086" y="1130706"/>
              <a:ext cx="411618" cy="4056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5" name="Oval 154"/>
          <p:cNvSpPr>
            <a:spLocks noChangeArrowheads="1"/>
          </p:cNvSpPr>
          <p:nvPr/>
        </p:nvSpPr>
        <p:spPr bwMode="auto">
          <a:xfrm>
            <a:off x="8378781" y="3281333"/>
            <a:ext cx="548824" cy="548824"/>
          </a:xfrm>
          <a:prstGeom prst="ellipse">
            <a:avLst/>
          </a:prstGeom>
          <a:solidFill>
            <a:srgbClr val="146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16" name="Group 48"/>
          <p:cNvGrpSpPr/>
          <p:nvPr/>
        </p:nvGrpSpPr>
        <p:grpSpPr>
          <a:xfrm>
            <a:off x="6549378" y="3432460"/>
            <a:ext cx="2211193" cy="2227101"/>
            <a:chOff x="4912033" y="2574345"/>
            <a:chExt cx="1658395" cy="1670326"/>
          </a:xfrm>
          <a:solidFill>
            <a:srgbClr val="DE6E00"/>
          </a:solidFill>
        </p:grpSpPr>
        <p:sp>
          <p:nvSpPr>
            <p:cNvPr id="18" name="Freeform 155"/>
            <p:cNvSpPr>
              <a:spLocks/>
            </p:cNvSpPr>
            <p:nvPr/>
          </p:nvSpPr>
          <p:spPr bwMode="auto">
            <a:xfrm>
              <a:off x="4912033" y="2985959"/>
              <a:ext cx="1258712" cy="1258712"/>
            </a:xfrm>
            <a:custGeom>
              <a:avLst/>
              <a:gdLst>
                <a:gd name="T0" fmla="*/ 83 w 89"/>
                <a:gd name="T1" fmla="*/ 29 h 89"/>
                <a:gd name="T2" fmla="*/ 73 w 89"/>
                <a:gd name="T3" fmla="*/ 40 h 89"/>
                <a:gd name="T4" fmla="*/ 65 w 89"/>
                <a:gd name="T5" fmla="*/ 64 h 89"/>
                <a:gd name="T6" fmla="*/ 25 w 89"/>
                <a:gd name="T7" fmla="*/ 64 h 89"/>
                <a:gd name="T8" fmla="*/ 25 w 89"/>
                <a:gd name="T9" fmla="*/ 24 h 89"/>
                <a:gd name="T10" fmla="*/ 49 w 89"/>
                <a:gd name="T11" fmla="*/ 16 h 89"/>
                <a:gd name="T12" fmla="*/ 60 w 89"/>
                <a:gd name="T13" fmla="*/ 5 h 89"/>
                <a:gd name="T14" fmla="*/ 16 w 89"/>
                <a:gd name="T15" fmla="*/ 15 h 89"/>
                <a:gd name="T16" fmla="*/ 16 w 89"/>
                <a:gd name="T17" fmla="*/ 73 h 89"/>
                <a:gd name="T18" fmla="*/ 74 w 89"/>
                <a:gd name="T19" fmla="*/ 73 h 89"/>
                <a:gd name="T20" fmla="*/ 83 w 89"/>
                <a:gd name="T21"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9">
                  <a:moveTo>
                    <a:pt x="83" y="29"/>
                  </a:moveTo>
                  <a:cubicBezTo>
                    <a:pt x="73" y="40"/>
                    <a:pt x="73" y="40"/>
                    <a:pt x="73" y="40"/>
                  </a:cubicBezTo>
                  <a:cubicBezTo>
                    <a:pt x="74" y="48"/>
                    <a:pt x="71" y="57"/>
                    <a:pt x="65" y="64"/>
                  </a:cubicBezTo>
                  <a:cubicBezTo>
                    <a:pt x="54" y="74"/>
                    <a:pt x="36" y="74"/>
                    <a:pt x="25" y="64"/>
                  </a:cubicBezTo>
                  <a:cubicBezTo>
                    <a:pt x="14" y="53"/>
                    <a:pt x="14" y="35"/>
                    <a:pt x="25" y="24"/>
                  </a:cubicBezTo>
                  <a:cubicBezTo>
                    <a:pt x="32" y="18"/>
                    <a:pt x="41" y="15"/>
                    <a:pt x="49" y="16"/>
                  </a:cubicBezTo>
                  <a:cubicBezTo>
                    <a:pt x="60" y="5"/>
                    <a:pt x="60" y="5"/>
                    <a:pt x="60" y="5"/>
                  </a:cubicBezTo>
                  <a:cubicBezTo>
                    <a:pt x="45" y="0"/>
                    <a:pt x="28" y="3"/>
                    <a:pt x="16" y="15"/>
                  </a:cubicBezTo>
                  <a:cubicBezTo>
                    <a:pt x="0" y="31"/>
                    <a:pt x="0" y="57"/>
                    <a:pt x="16" y="73"/>
                  </a:cubicBezTo>
                  <a:cubicBezTo>
                    <a:pt x="32" y="89"/>
                    <a:pt x="58" y="89"/>
                    <a:pt x="74" y="73"/>
                  </a:cubicBezTo>
                  <a:cubicBezTo>
                    <a:pt x="86" y="61"/>
                    <a:pt x="89" y="44"/>
                    <a:pt x="8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56"/>
            <p:cNvSpPr>
              <a:spLocks/>
            </p:cNvSpPr>
            <p:nvPr/>
          </p:nvSpPr>
          <p:spPr bwMode="auto">
            <a:xfrm>
              <a:off x="5466818" y="2574345"/>
              <a:ext cx="1103610" cy="1115541"/>
            </a:xfrm>
            <a:custGeom>
              <a:avLst/>
              <a:gdLst>
                <a:gd name="T0" fmla="*/ 185 w 185"/>
                <a:gd name="T1" fmla="*/ 28 h 187"/>
                <a:gd name="T2" fmla="*/ 156 w 185"/>
                <a:gd name="T3" fmla="*/ 0 h 187"/>
                <a:gd name="T4" fmla="*/ 0 w 185"/>
                <a:gd name="T5" fmla="*/ 159 h 187"/>
                <a:gd name="T6" fmla="*/ 28 w 185"/>
                <a:gd name="T7" fmla="*/ 187 h 187"/>
                <a:gd name="T8" fmla="*/ 185 w 185"/>
                <a:gd name="T9" fmla="*/ 28 h 187"/>
              </a:gdLst>
              <a:ahLst/>
              <a:cxnLst>
                <a:cxn ang="0">
                  <a:pos x="T0" y="T1"/>
                </a:cxn>
                <a:cxn ang="0">
                  <a:pos x="T2" y="T3"/>
                </a:cxn>
                <a:cxn ang="0">
                  <a:pos x="T4" y="T5"/>
                </a:cxn>
                <a:cxn ang="0">
                  <a:pos x="T6" y="T7"/>
                </a:cxn>
                <a:cxn ang="0">
                  <a:pos x="T8" y="T9"/>
                </a:cxn>
              </a:cxnLst>
              <a:rect l="0" t="0" r="r" b="b"/>
              <a:pathLst>
                <a:path w="185" h="187">
                  <a:moveTo>
                    <a:pt x="185" y="28"/>
                  </a:moveTo>
                  <a:lnTo>
                    <a:pt x="156" y="0"/>
                  </a:lnTo>
                  <a:lnTo>
                    <a:pt x="0" y="159"/>
                  </a:lnTo>
                  <a:lnTo>
                    <a:pt x="28" y="187"/>
                  </a:lnTo>
                  <a:lnTo>
                    <a:pt x="18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57"/>
            <p:cNvSpPr>
              <a:spLocks/>
            </p:cNvSpPr>
            <p:nvPr/>
          </p:nvSpPr>
          <p:spPr bwMode="auto">
            <a:xfrm>
              <a:off x="5323647" y="3379679"/>
              <a:ext cx="453374" cy="453374"/>
            </a:xfrm>
            <a:custGeom>
              <a:avLst/>
              <a:gdLst>
                <a:gd name="T0" fmla="*/ 26 w 32"/>
                <a:gd name="T1" fmla="*/ 26 h 32"/>
                <a:gd name="T2" fmla="*/ 6 w 32"/>
                <a:gd name="T3" fmla="*/ 26 h 32"/>
                <a:gd name="T4" fmla="*/ 6 w 32"/>
                <a:gd name="T5" fmla="*/ 5 h 32"/>
                <a:gd name="T6" fmla="*/ 26 w 32"/>
                <a:gd name="T7" fmla="*/ 5 h 32"/>
                <a:gd name="T8" fmla="*/ 26 w 32"/>
                <a:gd name="T9" fmla="*/ 26 h 32"/>
              </a:gdLst>
              <a:ahLst/>
              <a:cxnLst>
                <a:cxn ang="0">
                  <a:pos x="T0" y="T1"/>
                </a:cxn>
                <a:cxn ang="0">
                  <a:pos x="T2" y="T3"/>
                </a:cxn>
                <a:cxn ang="0">
                  <a:pos x="T4" y="T5"/>
                </a:cxn>
                <a:cxn ang="0">
                  <a:pos x="T6" y="T7"/>
                </a:cxn>
                <a:cxn ang="0">
                  <a:pos x="T8" y="T9"/>
                </a:cxn>
              </a:cxnLst>
              <a:rect l="0" t="0" r="r" b="b"/>
              <a:pathLst>
                <a:path w="32" h="32">
                  <a:moveTo>
                    <a:pt x="26" y="26"/>
                  </a:moveTo>
                  <a:cubicBezTo>
                    <a:pt x="21" y="32"/>
                    <a:pt x="11" y="32"/>
                    <a:pt x="6" y="26"/>
                  </a:cubicBezTo>
                  <a:cubicBezTo>
                    <a:pt x="0" y="20"/>
                    <a:pt x="0" y="11"/>
                    <a:pt x="6" y="5"/>
                  </a:cubicBezTo>
                  <a:cubicBezTo>
                    <a:pt x="11" y="0"/>
                    <a:pt x="21" y="0"/>
                    <a:pt x="26" y="5"/>
                  </a:cubicBezTo>
                  <a:cubicBezTo>
                    <a:pt x="32" y="11"/>
                    <a:pt x="32" y="20"/>
                    <a:pt x="2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21" name="Freeform 158"/>
          <p:cNvSpPr>
            <a:spLocks/>
          </p:cNvSpPr>
          <p:nvPr/>
        </p:nvSpPr>
        <p:spPr bwMode="auto">
          <a:xfrm>
            <a:off x="8346966" y="3241566"/>
            <a:ext cx="620407" cy="620407"/>
          </a:xfrm>
          <a:custGeom>
            <a:avLst/>
            <a:gdLst>
              <a:gd name="T0" fmla="*/ 27 w 33"/>
              <a:gd name="T1" fmla="*/ 27 h 33"/>
              <a:gd name="T2" fmla="*/ 6 w 33"/>
              <a:gd name="T3" fmla="*/ 27 h 33"/>
              <a:gd name="T4" fmla="*/ 6 w 33"/>
              <a:gd name="T5" fmla="*/ 6 h 33"/>
              <a:gd name="T6" fmla="*/ 27 w 33"/>
              <a:gd name="T7" fmla="*/ 6 h 33"/>
              <a:gd name="T8" fmla="*/ 27 w 33"/>
              <a:gd name="T9" fmla="*/ 27 h 33"/>
            </a:gdLst>
            <a:ahLst/>
            <a:cxnLst>
              <a:cxn ang="0">
                <a:pos x="T0" y="T1"/>
              </a:cxn>
              <a:cxn ang="0">
                <a:pos x="T2" y="T3"/>
              </a:cxn>
              <a:cxn ang="0">
                <a:pos x="T4" y="T5"/>
              </a:cxn>
              <a:cxn ang="0">
                <a:pos x="T6" y="T7"/>
              </a:cxn>
              <a:cxn ang="0">
                <a:pos x="T8" y="T9"/>
              </a:cxn>
            </a:cxnLst>
            <a:rect l="0" t="0" r="r" b="b"/>
            <a:pathLst>
              <a:path w="33" h="33">
                <a:moveTo>
                  <a:pt x="27" y="27"/>
                </a:moveTo>
                <a:cubicBezTo>
                  <a:pt x="21" y="33"/>
                  <a:pt x="12" y="33"/>
                  <a:pt x="6" y="27"/>
                </a:cubicBezTo>
                <a:cubicBezTo>
                  <a:pt x="0" y="21"/>
                  <a:pt x="0" y="12"/>
                  <a:pt x="6" y="6"/>
                </a:cubicBezTo>
                <a:cubicBezTo>
                  <a:pt x="12" y="0"/>
                  <a:pt x="21" y="0"/>
                  <a:pt x="27" y="6"/>
                </a:cubicBezTo>
                <a:cubicBezTo>
                  <a:pt x="33" y="12"/>
                  <a:pt x="33" y="21"/>
                  <a:pt x="27" y="27"/>
                </a:cubicBezTo>
                <a:close/>
              </a:path>
            </a:pathLst>
          </a:custGeom>
          <a:solidFill>
            <a:srgbClr val="0E2B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2" name="Group 44"/>
          <p:cNvGrpSpPr/>
          <p:nvPr/>
        </p:nvGrpSpPr>
        <p:grpSpPr>
          <a:xfrm>
            <a:off x="8529905" y="1443978"/>
            <a:ext cx="2235057" cy="2211193"/>
            <a:chOff x="6397428" y="1082983"/>
            <a:chExt cx="1676293" cy="1658395"/>
          </a:xfrm>
          <a:solidFill>
            <a:srgbClr val="DF7307"/>
          </a:solidFill>
        </p:grpSpPr>
        <p:sp>
          <p:nvSpPr>
            <p:cNvPr id="23" name="Freeform 159"/>
            <p:cNvSpPr>
              <a:spLocks/>
            </p:cNvSpPr>
            <p:nvPr/>
          </p:nvSpPr>
          <p:spPr bwMode="auto">
            <a:xfrm>
              <a:off x="6809046" y="1082983"/>
              <a:ext cx="1264675" cy="1264675"/>
            </a:xfrm>
            <a:custGeom>
              <a:avLst/>
              <a:gdLst>
                <a:gd name="T0" fmla="*/ 5 w 89"/>
                <a:gd name="T1" fmla="*/ 60 h 89"/>
                <a:gd name="T2" fmla="*/ 16 w 89"/>
                <a:gd name="T3" fmla="*/ 49 h 89"/>
                <a:gd name="T4" fmla="*/ 24 w 89"/>
                <a:gd name="T5" fmla="*/ 25 h 89"/>
                <a:gd name="T6" fmla="*/ 64 w 89"/>
                <a:gd name="T7" fmla="*/ 25 h 89"/>
                <a:gd name="T8" fmla="*/ 64 w 89"/>
                <a:gd name="T9" fmla="*/ 65 h 89"/>
                <a:gd name="T10" fmla="*/ 40 w 89"/>
                <a:gd name="T11" fmla="*/ 73 h 89"/>
                <a:gd name="T12" fmla="*/ 29 w 89"/>
                <a:gd name="T13" fmla="*/ 83 h 89"/>
                <a:gd name="T14" fmla="*/ 73 w 89"/>
                <a:gd name="T15" fmla="*/ 74 h 89"/>
                <a:gd name="T16" fmla="*/ 73 w 89"/>
                <a:gd name="T17" fmla="*/ 16 h 89"/>
                <a:gd name="T18" fmla="*/ 15 w 89"/>
                <a:gd name="T19" fmla="*/ 16 h 89"/>
                <a:gd name="T20" fmla="*/ 5 w 89"/>
                <a:gd name="T21"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9">
                  <a:moveTo>
                    <a:pt x="5" y="60"/>
                  </a:moveTo>
                  <a:cubicBezTo>
                    <a:pt x="16" y="49"/>
                    <a:pt x="16" y="49"/>
                    <a:pt x="16" y="49"/>
                  </a:cubicBezTo>
                  <a:cubicBezTo>
                    <a:pt x="15" y="41"/>
                    <a:pt x="18" y="32"/>
                    <a:pt x="24" y="25"/>
                  </a:cubicBezTo>
                  <a:cubicBezTo>
                    <a:pt x="35" y="14"/>
                    <a:pt x="53" y="14"/>
                    <a:pt x="64" y="25"/>
                  </a:cubicBezTo>
                  <a:cubicBezTo>
                    <a:pt x="74" y="36"/>
                    <a:pt x="74" y="54"/>
                    <a:pt x="64" y="65"/>
                  </a:cubicBezTo>
                  <a:cubicBezTo>
                    <a:pt x="57" y="71"/>
                    <a:pt x="48" y="74"/>
                    <a:pt x="40" y="73"/>
                  </a:cubicBezTo>
                  <a:cubicBezTo>
                    <a:pt x="29" y="83"/>
                    <a:pt x="29" y="83"/>
                    <a:pt x="29" y="83"/>
                  </a:cubicBezTo>
                  <a:cubicBezTo>
                    <a:pt x="44" y="89"/>
                    <a:pt x="61" y="86"/>
                    <a:pt x="73" y="74"/>
                  </a:cubicBezTo>
                  <a:cubicBezTo>
                    <a:pt x="89" y="58"/>
                    <a:pt x="89" y="32"/>
                    <a:pt x="73" y="16"/>
                  </a:cubicBezTo>
                  <a:cubicBezTo>
                    <a:pt x="57" y="0"/>
                    <a:pt x="31" y="0"/>
                    <a:pt x="15" y="16"/>
                  </a:cubicBezTo>
                  <a:cubicBezTo>
                    <a:pt x="3" y="28"/>
                    <a:pt x="0" y="45"/>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60"/>
            <p:cNvSpPr>
              <a:spLocks/>
            </p:cNvSpPr>
            <p:nvPr/>
          </p:nvSpPr>
          <p:spPr bwMode="auto">
            <a:xfrm>
              <a:off x="6397428" y="1637768"/>
              <a:ext cx="1121505" cy="1103610"/>
            </a:xfrm>
            <a:custGeom>
              <a:avLst/>
              <a:gdLst>
                <a:gd name="T0" fmla="*/ 0 w 188"/>
                <a:gd name="T1" fmla="*/ 157 h 185"/>
                <a:gd name="T2" fmla="*/ 29 w 188"/>
                <a:gd name="T3" fmla="*/ 185 h 185"/>
                <a:gd name="T4" fmla="*/ 188 w 188"/>
                <a:gd name="T5" fmla="*/ 29 h 185"/>
                <a:gd name="T6" fmla="*/ 159 w 188"/>
                <a:gd name="T7" fmla="*/ 0 h 185"/>
                <a:gd name="T8" fmla="*/ 0 w 188"/>
                <a:gd name="T9" fmla="*/ 157 h 185"/>
              </a:gdLst>
              <a:ahLst/>
              <a:cxnLst>
                <a:cxn ang="0">
                  <a:pos x="T0" y="T1"/>
                </a:cxn>
                <a:cxn ang="0">
                  <a:pos x="T2" y="T3"/>
                </a:cxn>
                <a:cxn ang="0">
                  <a:pos x="T4" y="T5"/>
                </a:cxn>
                <a:cxn ang="0">
                  <a:pos x="T6" y="T7"/>
                </a:cxn>
                <a:cxn ang="0">
                  <a:pos x="T8" y="T9"/>
                </a:cxn>
              </a:cxnLst>
              <a:rect l="0" t="0" r="r" b="b"/>
              <a:pathLst>
                <a:path w="188" h="185">
                  <a:moveTo>
                    <a:pt x="0" y="157"/>
                  </a:moveTo>
                  <a:lnTo>
                    <a:pt x="29" y="185"/>
                  </a:lnTo>
                  <a:lnTo>
                    <a:pt x="188" y="29"/>
                  </a:lnTo>
                  <a:lnTo>
                    <a:pt x="159" y="0"/>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161"/>
            <p:cNvSpPr>
              <a:spLocks/>
            </p:cNvSpPr>
            <p:nvPr/>
          </p:nvSpPr>
          <p:spPr bwMode="auto">
            <a:xfrm>
              <a:off x="7208729" y="1494597"/>
              <a:ext cx="453374" cy="453374"/>
            </a:xfrm>
            <a:custGeom>
              <a:avLst/>
              <a:gdLst>
                <a:gd name="T0" fmla="*/ 5 w 32"/>
                <a:gd name="T1" fmla="*/ 6 h 32"/>
                <a:gd name="T2" fmla="*/ 26 w 32"/>
                <a:gd name="T3" fmla="*/ 6 h 32"/>
                <a:gd name="T4" fmla="*/ 26 w 32"/>
                <a:gd name="T5" fmla="*/ 26 h 32"/>
                <a:gd name="T6" fmla="*/ 5 w 32"/>
                <a:gd name="T7" fmla="*/ 26 h 32"/>
                <a:gd name="T8" fmla="*/ 5 w 32"/>
                <a:gd name="T9" fmla="*/ 6 h 32"/>
              </a:gdLst>
              <a:ahLst/>
              <a:cxnLst>
                <a:cxn ang="0">
                  <a:pos x="T0" y="T1"/>
                </a:cxn>
                <a:cxn ang="0">
                  <a:pos x="T2" y="T3"/>
                </a:cxn>
                <a:cxn ang="0">
                  <a:pos x="T4" y="T5"/>
                </a:cxn>
                <a:cxn ang="0">
                  <a:pos x="T6" y="T7"/>
                </a:cxn>
                <a:cxn ang="0">
                  <a:pos x="T8" y="T9"/>
                </a:cxn>
              </a:cxnLst>
              <a:rect l="0" t="0" r="r" b="b"/>
              <a:pathLst>
                <a:path w="32" h="32">
                  <a:moveTo>
                    <a:pt x="5" y="6"/>
                  </a:moveTo>
                  <a:cubicBezTo>
                    <a:pt x="11" y="0"/>
                    <a:pt x="20" y="0"/>
                    <a:pt x="26" y="6"/>
                  </a:cubicBezTo>
                  <a:cubicBezTo>
                    <a:pt x="32" y="11"/>
                    <a:pt x="32" y="21"/>
                    <a:pt x="26" y="26"/>
                  </a:cubicBezTo>
                  <a:cubicBezTo>
                    <a:pt x="20" y="32"/>
                    <a:pt x="11" y="32"/>
                    <a:pt x="5" y="26"/>
                  </a:cubicBezTo>
                  <a:cubicBezTo>
                    <a:pt x="0" y="21"/>
                    <a:pt x="0" y="11"/>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6" name="Group 42"/>
          <p:cNvGrpSpPr/>
          <p:nvPr/>
        </p:nvGrpSpPr>
        <p:grpSpPr>
          <a:xfrm>
            <a:off x="6549378" y="1443978"/>
            <a:ext cx="2211193" cy="2211193"/>
            <a:chOff x="4912033" y="1082983"/>
            <a:chExt cx="1658395" cy="1658395"/>
          </a:xfrm>
          <a:solidFill>
            <a:srgbClr val="F3C301"/>
          </a:solidFill>
        </p:grpSpPr>
        <p:sp>
          <p:nvSpPr>
            <p:cNvPr id="27" name="Freeform 163"/>
            <p:cNvSpPr>
              <a:spLocks/>
            </p:cNvSpPr>
            <p:nvPr/>
          </p:nvSpPr>
          <p:spPr bwMode="auto">
            <a:xfrm>
              <a:off x="4912033" y="1082983"/>
              <a:ext cx="1258712" cy="1264675"/>
            </a:xfrm>
            <a:custGeom>
              <a:avLst/>
              <a:gdLst>
                <a:gd name="T0" fmla="*/ 60 w 89"/>
                <a:gd name="T1" fmla="*/ 83 h 89"/>
                <a:gd name="T2" fmla="*/ 49 w 89"/>
                <a:gd name="T3" fmla="*/ 73 h 89"/>
                <a:gd name="T4" fmla="*/ 25 w 89"/>
                <a:gd name="T5" fmla="*/ 65 h 89"/>
                <a:gd name="T6" fmla="*/ 25 w 89"/>
                <a:gd name="T7" fmla="*/ 25 h 89"/>
                <a:gd name="T8" fmla="*/ 65 w 89"/>
                <a:gd name="T9" fmla="*/ 25 h 89"/>
                <a:gd name="T10" fmla="*/ 73 w 89"/>
                <a:gd name="T11" fmla="*/ 49 h 89"/>
                <a:gd name="T12" fmla="*/ 83 w 89"/>
                <a:gd name="T13" fmla="*/ 60 h 89"/>
                <a:gd name="T14" fmla="*/ 74 w 89"/>
                <a:gd name="T15" fmla="*/ 16 h 89"/>
                <a:gd name="T16" fmla="*/ 16 w 89"/>
                <a:gd name="T17" fmla="*/ 16 h 89"/>
                <a:gd name="T18" fmla="*/ 16 w 89"/>
                <a:gd name="T19" fmla="*/ 74 h 89"/>
                <a:gd name="T20" fmla="*/ 60 w 89"/>
                <a:gd name="T21"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9">
                  <a:moveTo>
                    <a:pt x="60" y="83"/>
                  </a:moveTo>
                  <a:cubicBezTo>
                    <a:pt x="49" y="73"/>
                    <a:pt x="49" y="73"/>
                    <a:pt x="49" y="73"/>
                  </a:cubicBezTo>
                  <a:cubicBezTo>
                    <a:pt x="41" y="74"/>
                    <a:pt x="32" y="71"/>
                    <a:pt x="25" y="65"/>
                  </a:cubicBezTo>
                  <a:cubicBezTo>
                    <a:pt x="14" y="54"/>
                    <a:pt x="14" y="36"/>
                    <a:pt x="25" y="25"/>
                  </a:cubicBezTo>
                  <a:cubicBezTo>
                    <a:pt x="36" y="14"/>
                    <a:pt x="54" y="14"/>
                    <a:pt x="65" y="25"/>
                  </a:cubicBezTo>
                  <a:cubicBezTo>
                    <a:pt x="71" y="32"/>
                    <a:pt x="74" y="41"/>
                    <a:pt x="73" y="49"/>
                  </a:cubicBezTo>
                  <a:cubicBezTo>
                    <a:pt x="83" y="60"/>
                    <a:pt x="83" y="60"/>
                    <a:pt x="83" y="60"/>
                  </a:cubicBezTo>
                  <a:cubicBezTo>
                    <a:pt x="89" y="45"/>
                    <a:pt x="86" y="28"/>
                    <a:pt x="74" y="16"/>
                  </a:cubicBezTo>
                  <a:cubicBezTo>
                    <a:pt x="58" y="0"/>
                    <a:pt x="32" y="0"/>
                    <a:pt x="16" y="16"/>
                  </a:cubicBezTo>
                  <a:cubicBezTo>
                    <a:pt x="0" y="32"/>
                    <a:pt x="0" y="58"/>
                    <a:pt x="16" y="74"/>
                  </a:cubicBezTo>
                  <a:cubicBezTo>
                    <a:pt x="28" y="86"/>
                    <a:pt x="45" y="89"/>
                    <a:pt x="6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164"/>
            <p:cNvSpPr>
              <a:spLocks/>
            </p:cNvSpPr>
            <p:nvPr/>
          </p:nvSpPr>
          <p:spPr bwMode="auto">
            <a:xfrm>
              <a:off x="5466818" y="1637768"/>
              <a:ext cx="1103610" cy="1103610"/>
            </a:xfrm>
            <a:custGeom>
              <a:avLst/>
              <a:gdLst>
                <a:gd name="T0" fmla="*/ 156 w 185"/>
                <a:gd name="T1" fmla="*/ 185 h 185"/>
                <a:gd name="T2" fmla="*/ 185 w 185"/>
                <a:gd name="T3" fmla="*/ 157 h 185"/>
                <a:gd name="T4" fmla="*/ 28 w 185"/>
                <a:gd name="T5" fmla="*/ 0 h 185"/>
                <a:gd name="T6" fmla="*/ 0 w 185"/>
                <a:gd name="T7" fmla="*/ 29 h 185"/>
                <a:gd name="T8" fmla="*/ 156 w 185"/>
                <a:gd name="T9" fmla="*/ 185 h 185"/>
              </a:gdLst>
              <a:ahLst/>
              <a:cxnLst>
                <a:cxn ang="0">
                  <a:pos x="T0" y="T1"/>
                </a:cxn>
                <a:cxn ang="0">
                  <a:pos x="T2" y="T3"/>
                </a:cxn>
                <a:cxn ang="0">
                  <a:pos x="T4" y="T5"/>
                </a:cxn>
                <a:cxn ang="0">
                  <a:pos x="T6" y="T7"/>
                </a:cxn>
                <a:cxn ang="0">
                  <a:pos x="T8" y="T9"/>
                </a:cxn>
              </a:cxnLst>
              <a:rect l="0" t="0" r="r" b="b"/>
              <a:pathLst>
                <a:path w="185" h="185">
                  <a:moveTo>
                    <a:pt x="156" y="185"/>
                  </a:moveTo>
                  <a:lnTo>
                    <a:pt x="185" y="157"/>
                  </a:lnTo>
                  <a:lnTo>
                    <a:pt x="28" y="0"/>
                  </a:lnTo>
                  <a:lnTo>
                    <a:pt x="0" y="29"/>
                  </a:lnTo>
                  <a:lnTo>
                    <a:pt x="156"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165"/>
            <p:cNvSpPr>
              <a:spLocks/>
            </p:cNvSpPr>
            <p:nvPr/>
          </p:nvSpPr>
          <p:spPr bwMode="auto">
            <a:xfrm>
              <a:off x="5323647" y="1494597"/>
              <a:ext cx="453374" cy="453374"/>
            </a:xfrm>
            <a:custGeom>
              <a:avLst/>
              <a:gdLst>
                <a:gd name="T0" fmla="*/ 6 w 32"/>
                <a:gd name="T1" fmla="*/ 26 h 32"/>
                <a:gd name="T2" fmla="*/ 5 w 32"/>
                <a:gd name="T3" fmla="*/ 6 h 32"/>
                <a:gd name="T4" fmla="*/ 26 w 32"/>
                <a:gd name="T5" fmla="*/ 6 h 32"/>
                <a:gd name="T6" fmla="*/ 26 w 32"/>
                <a:gd name="T7" fmla="*/ 26 h 32"/>
                <a:gd name="T8" fmla="*/ 6 w 32"/>
                <a:gd name="T9" fmla="*/ 26 h 32"/>
              </a:gdLst>
              <a:ahLst/>
              <a:cxnLst>
                <a:cxn ang="0">
                  <a:pos x="T0" y="T1"/>
                </a:cxn>
                <a:cxn ang="0">
                  <a:pos x="T2" y="T3"/>
                </a:cxn>
                <a:cxn ang="0">
                  <a:pos x="T4" y="T5"/>
                </a:cxn>
                <a:cxn ang="0">
                  <a:pos x="T6" y="T7"/>
                </a:cxn>
                <a:cxn ang="0">
                  <a:pos x="T8" y="T9"/>
                </a:cxn>
              </a:cxnLst>
              <a:rect l="0" t="0" r="r" b="b"/>
              <a:pathLst>
                <a:path w="32" h="32">
                  <a:moveTo>
                    <a:pt x="6" y="26"/>
                  </a:moveTo>
                  <a:cubicBezTo>
                    <a:pt x="0" y="21"/>
                    <a:pt x="0" y="11"/>
                    <a:pt x="5" y="6"/>
                  </a:cubicBezTo>
                  <a:cubicBezTo>
                    <a:pt x="11" y="0"/>
                    <a:pt x="21" y="0"/>
                    <a:pt x="26" y="6"/>
                  </a:cubicBezTo>
                  <a:cubicBezTo>
                    <a:pt x="32" y="11"/>
                    <a:pt x="32" y="21"/>
                    <a:pt x="26" y="26"/>
                  </a:cubicBezTo>
                  <a:cubicBezTo>
                    <a:pt x="21" y="32"/>
                    <a:pt x="11" y="32"/>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46"/>
          <p:cNvGrpSpPr/>
          <p:nvPr/>
        </p:nvGrpSpPr>
        <p:grpSpPr>
          <a:xfrm>
            <a:off x="8529905" y="3432460"/>
            <a:ext cx="2235057" cy="2227101"/>
            <a:chOff x="6397428" y="2574345"/>
            <a:chExt cx="1676293" cy="1670326"/>
          </a:xfrm>
          <a:solidFill>
            <a:srgbClr val="F4C60E"/>
          </a:solidFill>
        </p:grpSpPr>
        <p:sp>
          <p:nvSpPr>
            <p:cNvPr id="31" name="Freeform 167"/>
            <p:cNvSpPr>
              <a:spLocks/>
            </p:cNvSpPr>
            <p:nvPr/>
          </p:nvSpPr>
          <p:spPr bwMode="auto">
            <a:xfrm>
              <a:off x="6809046" y="2985959"/>
              <a:ext cx="1264675" cy="1258712"/>
            </a:xfrm>
            <a:custGeom>
              <a:avLst/>
              <a:gdLst>
                <a:gd name="T0" fmla="*/ 29 w 89"/>
                <a:gd name="T1" fmla="*/ 5 h 89"/>
                <a:gd name="T2" fmla="*/ 40 w 89"/>
                <a:gd name="T3" fmla="*/ 16 h 89"/>
                <a:gd name="T4" fmla="*/ 64 w 89"/>
                <a:gd name="T5" fmla="*/ 24 h 89"/>
                <a:gd name="T6" fmla="*/ 64 w 89"/>
                <a:gd name="T7" fmla="*/ 64 h 89"/>
                <a:gd name="T8" fmla="*/ 24 w 89"/>
                <a:gd name="T9" fmla="*/ 64 h 89"/>
                <a:gd name="T10" fmla="*/ 16 w 89"/>
                <a:gd name="T11" fmla="*/ 40 h 89"/>
                <a:gd name="T12" fmla="*/ 5 w 89"/>
                <a:gd name="T13" fmla="*/ 29 h 89"/>
                <a:gd name="T14" fmla="*/ 15 w 89"/>
                <a:gd name="T15" fmla="*/ 73 h 89"/>
                <a:gd name="T16" fmla="*/ 73 w 89"/>
                <a:gd name="T17" fmla="*/ 73 h 89"/>
                <a:gd name="T18" fmla="*/ 73 w 89"/>
                <a:gd name="T19" fmla="*/ 15 h 89"/>
                <a:gd name="T20" fmla="*/ 29 w 89"/>
                <a:gd name="T21"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9">
                  <a:moveTo>
                    <a:pt x="29" y="5"/>
                  </a:moveTo>
                  <a:cubicBezTo>
                    <a:pt x="40" y="16"/>
                    <a:pt x="40" y="16"/>
                    <a:pt x="40" y="16"/>
                  </a:cubicBezTo>
                  <a:cubicBezTo>
                    <a:pt x="48" y="15"/>
                    <a:pt x="57" y="18"/>
                    <a:pt x="64" y="24"/>
                  </a:cubicBezTo>
                  <a:cubicBezTo>
                    <a:pt x="74" y="35"/>
                    <a:pt x="74" y="53"/>
                    <a:pt x="64" y="64"/>
                  </a:cubicBezTo>
                  <a:cubicBezTo>
                    <a:pt x="53" y="74"/>
                    <a:pt x="35" y="74"/>
                    <a:pt x="24" y="64"/>
                  </a:cubicBezTo>
                  <a:cubicBezTo>
                    <a:pt x="18" y="57"/>
                    <a:pt x="15" y="48"/>
                    <a:pt x="16" y="40"/>
                  </a:cubicBezTo>
                  <a:cubicBezTo>
                    <a:pt x="5" y="29"/>
                    <a:pt x="5" y="29"/>
                    <a:pt x="5" y="29"/>
                  </a:cubicBezTo>
                  <a:cubicBezTo>
                    <a:pt x="0" y="44"/>
                    <a:pt x="3" y="61"/>
                    <a:pt x="15" y="73"/>
                  </a:cubicBezTo>
                  <a:cubicBezTo>
                    <a:pt x="31" y="89"/>
                    <a:pt x="57" y="89"/>
                    <a:pt x="73" y="73"/>
                  </a:cubicBezTo>
                  <a:cubicBezTo>
                    <a:pt x="89" y="57"/>
                    <a:pt x="89" y="31"/>
                    <a:pt x="73" y="15"/>
                  </a:cubicBezTo>
                  <a:cubicBezTo>
                    <a:pt x="61" y="3"/>
                    <a:pt x="44" y="0"/>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68"/>
            <p:cNvSpPr>
              <a:spLocks/>
            </p:cNvSpPr>
            <p:nvPr/>
          </p:nvSpPr>
          <p:spPr bwMode="auto">
            <a:xfrm>
              <a:off x="6397428" y="2574345"/>
              <a:ext cx="1121505" cy="1115541"/>
            </a:xfrm>
            <a:custGeom>
              <a:avLst/>
              <a:gdLst>
                <a:gd name="T0" fmla="*/ 29 w 188"/>
                <a:gd name="T1" fmla="*/ 0 h 187"/>
                <a:gd name="T2" fmla="*/ 0 w 188"/>
                <a:gd name="T3" fmla="*/ 28 h 187"/>
                <a:gd name="T4" fmla="*/ 159 w 188"/>
                <a:gd name="T5" fmla="*/ 187 h 187"/>
                <a:gd name="T6" fmla="*/ 188 w 188"/>
                <a:gd name="T7" fmla="*/ 159 h 187"/>
                <a:gd name="T8" fmla="*/ 29 w 188"/>
                <a:gd name="T9" fmla="*/ 0 h 187"/>
              </a:gdLst>
              <a:ahLst/>
              <a:cxnLst>
                <a:cxn ang="0">
                  <a:pos x="T0" y="T1"/>
                </a:cxn>
                <a:cxn ang="0">
                  <a:pos x="T2" y="T3"/>
                </a:cxn>
                <a:cxn ang="0">
                  <a:pos x="T4" y="T5"/>
                </a:cxn>
                <a:cxn ang="0">
                  <a:pos x="T6" y="T7"/>
                </a:cxn>
                <a:cxn ang="0">
                  <a:pos x="T8" y="T9"/>
                </a:cxn>
              </a:cxnLst>
              <a:rect l="0" t="0" r="r" b="b"/>
              <a:pathLst>
                <a:path w="188" h="187">
                  <a:moveTo>
                    <a:pt x="29" y="0"/>
                  </a:moveTo>
                  <a:lnTo>
                    <a:pt x="0" y="28"/>
                  </a:lnTo>
                  <a:lnTo>
                    <a:pt x="159" y="187"/>
                  </a:lnTo>
                  <a:lnTo>
                    <a:pt x="188" y="159"/>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69"/>
            <p:cNvSpPr>
              <a:spLocks/>
            </p:cNvSpPr>
            <p:nvPr/>
          </p:nvSpPr>
          <p:spPr bwMode="auto">
            <a:xfrm>
              <a:off x="7208729" y="3379679"/>
              <a:ext cx="453374" cy="453374"/>
            </a:xfrm>
            <a:custGeom>
              <a:avLst/>
              <a:gdLst>
                <a:gd name="T0" fmla="*/ 26 w 32"/>
                <a:gd name="T1" fmla="*/ 5 h 32"/>
                <a:gd name="T2" fmla="*/ 26 w 32"/>
                <a:gd name="T3" fmla="*/ 26 h 32"/>
                <a:gd name="T4" fmla="*/ 5 w 32"/>
                <a:gd name="T5" fmla="*/ 26 h 32"/>
                <a:gd name="T6" fmla="*/ 5 w 32"/>
                <a:gd name="T7" fmla="*/ 5 h 32"/>
                <a:gd name="T8" fmla="*/ 26 w 32"/>
                <a:gd name="T9" fmla="*/ 5 h 32"/>
              </a:gdLst>
              <a:ahLst/>
              <a:cxnLst>
                <a:cxn ang="0">
                  <a:pos x="T0" y="T1"/>
                </a:cxn>
                <a:cxn ang="0">
                  <a:pos x="T2" y="T3"/>
                </a:cxn>
                <a:cxn ang="0">
                  <a:pos x="T4" y="T5"/>
                </a:cxn>
                <a:cxn ang="0">
                  <a:pos x="T6" y="T7"/>
                </a:cxn>
                <a:cxn ang="0">
                  <a:pos x="T8" y="T9"/>
                </a:cxn>
              </a:cxnLst>
              <a:rect l="0" t="0" r="r" b="b"/>
              <a:pathLst>
                <a:path w="32" h="32">
                  <a:moveTo>
                    <a:pt x="26" y="5"/>
                  </a:moveTo>
                  <a:cubicBezTo>
                    <a:pt x="32" y="11"/>
                    <a:pt x="32" y="20"/>
                    <a:pt x="26" y="26"/>
                  </a:cubicBezTo>
                  <a:cubicBezTo>
                    <a:pt x="20" y="32"/>
                    <a:pt x="11" y="32"/>
                    <a:pt x="5" y="26"/>
                  </a:cubicBezTo>
                  <a:cubicBezTo>
                    <a:pt x="0" y="20"/>
                    <a:pt x="0" y="11"/>
                    <a:pt x="5" y="5"/>
                  </a:cubicBezTo>
                  <a:cubicBezTo>
                    <a:pt x="11" y="0"/>
                    <a:pt x="20" y="0"/>
                    <a:pt x="2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4" name="Group 49"/>
          <p:cNvGrpSpPr/>
          <p:nvPr/>
        </p:nvGrpSpPr>
        <p:grpSpPr>
          <a:xfrm>
            <a:off x="6096000" y="2772281"/>
            <a:ext cx="2553216" cy="1566928"/>
            <a:chOff x="4572000" y="2079211"/>
            <a:chExt cx="1914912" cy="1175196"/>
          </a:xfrm>
          <a:solidFill>
            <a:srgbClr val="01D48F"/>
          </a:solidFill>
        </p:grpSpPr>
        <p:sp>
          <p:nvSpPr>
            <p:cNvPr id="35" name="Freeform 171"/>
            <p:cNvSpPr>
              <a:spLocks/>
            </p:cNvSpPr>
            <p:nvPr/>
          </p:nvSpPr>
          <p:spPr bwMode="auto">
            <a:xfrm>
              <a:off x="4572000" y="2079211"/>
              <a:ext cx="1121505" cy="1175196"/>
            </a:xfrm>
            <a:custGeom>
              <a:avLst/>
              <a:gdLst>
                <a:gd name="T0" fmla="*/ 79 w 79"/>
                <a:gd name="T1" fmla="*/ 58 h 83"/>
                <a:gd name="T2" fmla="*/ 64 w 79"/>
                <a:gd name="T3" fmla="*/ 58 h 83"/>
                <a:gd name="T4" fmla="*/ 41 w 79"/>
                <a:gd name="T5" fmla="*/ 69 h 83"/>
                <a:gd name="T6" fmla="*/ 14 w 79"/>
                <a:gd name="T7" fmla="*/ 41 h 83"/>
                <a:gd name="T8" fmla="*/ 41 w 79"/>
                <a:gd name="T9" fmla="*/ 13 h 83"/>
                <a:gd name="T10" fmla="*/ 64 w 79"/>
                <a:gd name="T11" fmla="*/ 25 h 83"/>
                <a:gd name="T12" fmla="*/ 79 w 79"/>
                <a:gd name="T13" fmla="*/ 25 h 83"/>
                <a:gd name="T14" fmla="*/ 41 w 79"/>
                <a:gd name="T15" fmla="*/ 0 h 83"/>
                <a:gd name="T16" fmla="*/ 0 w 79"/>
                <a:gd name="T17" fmla="*/ 41 h 83"/>
                <a:gd name="T18" fmla="*/ 41 w 79"/>
                <a:gd name="T19" fmla="*/ 83 h 83"/>
                <a:gd name="T20" fmla="*/ 79 w 79"/>
                <a:gd name="T2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3">
                  <a:moveTo>
                    <a:pt x="79" y="58"/>
                  </a:moveTo>
                  <a:cubicBezTo>
                    <a:pt x="64" y="58"/>
                    <a:pt x="64" y="58"/>
                    <a:pt x="64" y="58"/>
                  </a:cubicBezTo>
                  <a:cubicBezTo>
                    <a:pt x="59" y="65"/>
                    <a:pt x="51" y="69"/>
                    <a:pt x="41" y="69"/>
                  </a:cubicBezTo>
                  <a:cubicBezTo>
                    <a:pt x="26" y="69"/>
                    <a:pt x="14" y="57"/>
                    <a:pt x="14" y="41"/>
                  </a:cubicBezTo>
                  <a:cubicBezTo>
                    <a:pt x="14" y="26"/>
                    <a:pt x="26" y="13"/>
                    <a:pt x="41" y="13"/>
                  </a:cubicBezTo>
                  <a:cubicBezTo>
                    <a:pt x="51" y="13"/>
                    <a:pt x="59" y="18"/>
                    <a:pt x="64" y="25"/>
                  </a:cubicBezTo>
                  <a:cubicBezTo>
                    <a:pt x="79" y="25"/>
                    <a:pt x="79" y="25"/>
                    <a:pt x="79" y="25"/>
                  </a:cubicBezTo>
                  <a:cubicBezTo>
                    <a:pt x="73" y="10"/>
                    <a:pt x="58" y="0"/>
                    <a:pt x="41" y="0"/>
                  </a:cubicBezTo>
                  <a:cubicBezTo>
                    <a:pt x="19" y="0"/>
                    <a:pt x="0" y="19"/>
                    <a:pt x="0" y="41"/>
                  </a:cubicBezTo>
                  <a:cubicBezTo>
                    <a:pt x="0" y="64"/>
                    <a:pt x="19" y="83"/>
                    <a:pt x="41" y="83"/>
                  </a:cubicBezTo>
                  <a:cubicBezTo>
                    <a:pt x="58" y="83"/>
                    <a:pt x="73" y="73"/>
                    <a:pt x="7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Rectangle 172"/>
            <p:cNvSpPr>
              <a:spLocks noChangeArrowheads="1"/>
            </p:cNvSpPr>
            <p:nvPr/>
          </p:nvSpPr>
          <p:spPr bwMode="auto">
            <a:xfrm>
              <a:off x="5150651" y="2544516"/>
              <a:ext cx="1336261" cy="23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Oval 173"/>
            <p:cNvSpPr>
              <a:spLocks noChangeArrowheads="1"/>
            </p:cNvSpPr>
            <p:nvPr/>
          </p:nvSpPr>
          <p:spPr bwMode="auto">
            <a:xfrm>
              <a:off x="4953789" y="2461000"/>
              <a:ext cx="411618" cy="4116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8" name="Group 45"/>
          <p:cNvGrpSpPr/>
          <p:nvPr/>
        </p:nvGrpSpPr>
        <p:grpSpPr>
          <a:xfrm>
            <a:off x="8649215" y="2772281"/>
            <a:ext cx="2569119" cy="1566928"/>
            <a:chOff x="6486911" y="2079211"/>
            <a:chExt cx="1926839" cy="1175196"/>
          </a:xfrm>
          <a:solidFill>
            <a:srgbClr val="1FD89C"/>
          </a:solidFill>
        </p:grpSpPr>
        <p:sp>
          <p:nvSpPr>
            <p:cNvPr id="39" name="Freeform 175"/>
            <p:cNvSpPr>
              <a:spLocks/>
            </p:cNvSpPr>
            <p:nvPr/>
          </p:nvSpPr>
          <p:spPr bwMode="auto">
            <a:xfrm>
              <a:off x="7280314" y="2079211"/>
              <a:ext cx="1133436" cy="1175196"/>
            </a:xfrm>
            <a:custGeom>
              <a:avLst/>
              <a:gdLst>
                <a:gd name="T0" fmla="*/ 0 w 80"/>
                <a:gd name="T1" fmla="*/ 25 h 83"/>
                <a:gd name="T2" fmla="*/ 16 w 80"/>
                <a:gd name="T3" fmla="*/ 25 h 83"/>
                <a:gd name="T4" fmla="*/ 38 w 80"/>
                <a:gd name="T5" fmla="*/ 13 h 83"/>
                <a:gd name="T6" fmla="*/ 66 w 80"/>
                <a:gd name="T7" fmla="*/ 41 h 83"/>
                <a:gd name="T8" fmla="*/ 38 w 80"/>
                <a:gd name="T9" fmla="*/ 69 h 83"/>
                <a:gd name="T10" fmla="*/ 16 w 80"/>
                <a:gd name="T11" fmla="*/ 58 h 83"/>
                <a:gd name="T12" fmla="*/ 0 w 80"/>
                <a:gd name="T13" fmla="*/ 58 h 83"/>
                <a:gd name="T14" fmla="*/ 38 w 80"/>
                <a:gd name="T15" fmla="*/ 83 h 83"/>
                <a:gd name="T16" fmla="*/ 80 w 80"/>
                <a:gd name="T17" fmla="*/ 41 h 83"/>
                <a:gd name="T18" fmla="*/ 38 w 80"/>
                <a:gd name="T19" fmla="*/ 0 h 83"/>
                <a:gd name="T20" fmla="*/ 0 w 80"/>
                <a:gd name="T21" fmla="*/ 2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3">
                  <a:moveTo>
                    <a:pt x="0" y="25"/>
                  </a:moveTo>
                  <a:cubicBezTo>
                    <a:pt x="16" y="25"/>
                    <a:pt x="16" y="25"/>
                    <a:pt x="16" y="25"/>
                  </a:cubicBezTo>
                  <a:cubicBezTo>
                    <a:pt x="21" y="18"/>
                    <a:pt x="29" y="13"/>
                    <a:pt x="38" y="13"/>
                  </a:cubicBezTo>
                  <a:cubicBezTo>
                    <a:pt x="54" y="13"/>
                    <a:pt x="66" y="26"/>
                    <a:pt x="66" y="41"/>
                  </a:cubicBezTo>
                  <a:cubicBezTo>
                    <a:pt x="66" y="57"/>
                    <a:pt x="54" y="69"/>
                    <a:pt x="38" y="69"/>
                  </a:cubicBezTo>
                  <a:cubicBezTo>
                    <a:pt x="29" y="69"/>
                    <a:pt x="21" y="65"/>
                    <a:pt x="16" y="58"/>
                  </a:cubicBezTo>
                  <a:cubicBezTo>
                    <a:pt x="0" y="58"/>
                    <a:pt x="0" y="58"/>
                    <a:pt x="0" y="58"/>
                  </a:cubicBezTo>
                  <a:cubicBezTo>
                    <a:pt x="7" y="73"/>
                    <a:pt x="21" y="83"/>
                    <a:pt x="38" y="83"/>
                  </a:cubicBezTo>
                  <a:cubicBezTo>
                    <a:pt x="61" y="83"/>
                    <a:pt x="80" y="64"/>
                    <a:pt x="80" y="41"/>
                  </a:cubicBezTo>
                  <a:cubicBezTo>
                    <a:pt x="80" y="19"/>
                    <a:pt x="61" y="0"/>
                    <a:pt x="38" y="0"/>
                  </a:cubicBezTo>
                  <a:cubicBezTo>
                    <a:pt x="21" y="0"/>
                    <a:pt x="7" y="10"/>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Rectangle 176"/>
            <p:cNvSpPr>
              <a:spLocks noChangeArrowheads="1"/>
            </p:cNvSpPr>
            <p:nvPr/>
          </p:nvSpPr>
          <p:spPr bwMode="auto">
            <a:xfrm>
              <a:off x="6486911" y="2544516"/>
              <a:ext cx="1330297" cy="23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Oval 177"/>
            <p:cNvSpPr>
              <a:spLocks noChangeArrowheads="1"/>
            </p:cNvSpPr>
            <p:nvPr/>
          </p:nvSpPr>
          <p:spPr bwMode="auto">
            <a:xfrm>
              <a:off x="7620347" y="2461000"/>
              <a:ext cx="411618" cy="4116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2" name="Freeform 162"/>
          <p:cNvSpPr>
            <a:spLocks/>
          </p:cNvSpPr>
          <p:nvPr/>
        </p:nvSpPr>
        <p:spPr bwMode="auto">
          <a:xfrm>
            <a:off x="8191860" y="3094417"/>
            <a:ext cx="922656" cy="922656"/>
          </a:xfrm>
          <a:custGeom>
            <a:avLst/>
            <a:gdLst>
              <a:gd name="T0" fmla="*/ 6 w 33"/>
              <a:gd name="T1" fmla="*/ 6 h 33"/>
              <a:gd name="T2" fmla="*/ 27 w 33"/>
              <a:gd name="T3" fmla="*/ 6 h 33"/>
              <a:gd name="T4" fmla="*/ 27 w 33"/>
              <a:gd name="T5" fmla="*/ 27 h 33"/>
              <a:gd name="T6" fmla="*/ 6 w 33"/>
              <a:gd name="T7" fmla="*/ 27 h 33"/>
              <a:gd name="T8" fmla="*/ 6 w 33"/>
              <a:gd name="T9" fmla="*/ 6 h 33"/>
            </a:gdLst>
            <a:ahLst/>
            <a:cxnLst>
              <a:cxn ang="0">
                <a:pos x="T0" y="T1"/>
              </a:cxn>
              <a:cxn ang="0">
                <a:pos x="T2" y="T3"/>
              </a:cxn>
              <a:cxn ang="0">
                <a:pos x="T4" y="T5"/>
              </a:cxn>
              <a:cxn ang="0">
                <a:pos x="T6" y="T7"/>
              </a:cxn>
              <a:cxn ang="0">
                <a:pos x="T8" y="T9"/>
              </a:cxn>
            </a:cxnLst>
            <a:rect l="0" t="0" r="r" b="b"/>
            <a:pathLst>
              <a:path w="33" h="33">
                <a:moveTo>
                  <a:pt x="6" y="6"/>
                </a:moveTo>
                <a:cubicBezTo>
                  <a:pt x="12" y="0"/>
                  <a:pt x="21" y="0"/>
                  <a:pt x="27" y="6"/>
                </a:cubicBezTo>
                <a:cubicBezTo>
                  <a:pt x="33" y="12"/>
                  <a:pt x="33" y="21"/>
                  <a:pt x="27" y="27"/>
                </a:cubicBezTo>
                <a:cubicBezTo>
                  <a:pt x="21" y="33"/>
                  <a:pt x="12" y="33"/>
                  <a:pt x="6" y="27"/>
                </a:cubicBezTo>
                <a:cubicBezTo>
                  <a:pt x="0" y="21"/>
                  <a:pt x="0" y="12"/>
                  <a:pt x="6" y="6"/>
                </a:cubicBezTo>
                <a:close/>
              </a:path>
            </a:pathLst>
          </a:custGeom>
          <a:solidFill>
            <a:srgbClr val="13918D"/>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43" name="Group 50"/>
          <p:cNvGrpSpPr/>
          <p:nvPr/>
        </p:nvGrpSpPr>
        <p:grpSpPr>
          <a:xfrm>
            <a:off x="8417640" y="3310526"/>
            <a:ext cx="435425" cy="476335"/>
            <a:chOff x="7364413" y="4678362"/>
            <a:chExt cx="473075" cy="517526"/>
          </a:xfrm>
          <a:solidFill>
            <a:schemeClr val="bg1"/>
          </a:solidFill>
        </p:grpSpPr>
        <p:sp>
          <p:nvSpPr>
            <p:cNvPr id="44" name="Freeform 51"/>
            <p:cNvSpPr>
              <a:spLocks/>
            </p:cNvSpPr>
            <p:nvPr/>
          </p:nvSpPr>
          <p:spPr bwMode="auto">
            <a:xfrm>
              <a:off x="7556501" y="4794250"/>
              <a:ext cx="52388" cy="79375"/>
            </a:xfrm>
            <a:custGeom>
              <a:avLst/>
              <a:gdLst>
                <a:gd name="T0" fmla="*/ 10 w 14"/>
                <a:gd name="T1" fmla="*/ 1 h 21"/>
                <a:gd name="T2" fmla="*/ 0 w 14"/>
                <a:gd name="T3" fmla="*/ 19 h 21"/>
                <a:gd name="T4" fmla="*/ 3 w 14"/>
                <a:gd name="T5" fmla="*/ 21 h 21"/>
                <a:gd name="T6" fmla="*/ 6 w 14"/>
                <a:gd name="T7" fmla="*/ 19 h 21"/>
                <a:gd name="T8" fmla="*/ 12 w 14"/>
                <a:gd name="T9" fmla="*/ 5 h 21"/>
                <a:gd name="T10" fmla="*/ 13 w 14"/>
                <a:gd name="T11" fmla="*/ 1 h 21"/>
                <a:gd name="T12" fmla="*/ 10 w 1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10" y="1"/>
                  </a:moveTo>
                  <a:cubicBezTo>
                    <a:pt x="9" y="1"/>
                    <a:pt x="0" y="7"/>
                    <a:pt x="0" y="19"/>
                  </a:cubicBezTo>
                  <a:cubicBezTo>
                    <a:pt x="0" y="20"/>
                    <a:pt x="2" y="21"/>
                    <a:pt x="3" y="21"/>
                  </a:cubicBezTo>
                  <a:cubicBezTo>
                    <a:pt x="5" y="21"/>
                    <a:pt x="6" y="20"/>
                    <a:pt x="6" y="19"/>
                  </a:cubicBezTo>
                  <a:cubicBezTo>
                    <a:pt x="6" y="10"/>
                    <a:pt x="12" y="5"/>
                    <a:pt x="12" y="5"/>
                  </a:cubicBezTo>
                  <a:cubicBezTo>
                    <a:pt x="14" y="4"/>
                    <a:pt x="14" y="3"/>
                    <a:pt x="13" y="1"/>
                  </a:cubicBezTo>
                  <a:cubicBezTo>
                    <a:pt x="12" y="0"/>
                    <a:pt x="11"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45" name="Freeform 52"/>
            <p:cNvSpPr>
              <a:spLocks noEditPoints="1"/>
            </p:cNvSpPr>
            <p:nvPr/>
          </p:nvSpPr>
          <p:spPr bwMode="auto">
            <a:xfrm>
              <a:off x="7364413" y="4678362"/>
              <a:ext cx="473075" cy="517526"/>
            </a:xfrm>
            <a:custGeom>
              <a:avLst/>
              <a:gdLst>
                <a:gd name="T0" fmla="*/ 123 w 126"/>
                <a:gd name="T1" fmla="*/ 43 h 138"/>
                <a:gd name="T2" fmla="*/ 69 w 126"/>
                <a:gd name="T3" fmla="*/ 2 h 138"/>
                <a:gd name="T4" fmla="*/ 24 w 126"/>
                <a:gd name="T5" fmla="*/ 17 h 138"/>
                <a:gd name="T6" fmla="*/ 10 w 126"/>
                <a:gd name="T7" fmla="*/ 55 h 138"/>
                <a:gd name="T8" fmla="*/ 13 w 126"/>
                <a:gd name="T9" fmla="*/ 63 h 138"/>
                <a:gd name="T10" fmla="*/ 5 w 126"/>
                <a:gd name="T11" fmla="*/ 77 h 138"/>
                <a:gd name="T12" fmla="*/ 0 w 126"/>
                <a:gd name="T13" fmla="*/ 85 h 138"/>
                <a:gd name="T14" fmla="*/ 12 w 126"/>
                <a:gd name="T15" fmla="*/ 92 h 138"/>
                <a:gd name="T16" fmla="*/ 9 w 126"/>
                <a:gd name="T17" fmla="*/ 98 h 138"/>
                <a:gd name="T18" fmla="*/ 13 w 126"/>
                <a:gd name="T19" fmla="*/ 102 h 138"/>
                <a:gd name="T20" fmla="*/ 12 w 126"/>
                <a:gd name="T21" fmla="*/ 107 h 138"/>
                <a:gd name="T22" fmla="*/ 13 w 126"/>
                <a:gd name="T23" fmla="*/ 113 h 138"/>
                <a:gd name="T24" fmla="*/ 10 w 126"/>
                <a:gd name="T25" fmla="*/ 121 h 138"/>
                <a:gd name="T26" fmla="*/ 34 w 126"/>
                <a:gd name="T27" fmla="*/ 127 h 138"/>
                <a:gd name="T28" fmla="*/ 50 w 126"/>
                <a:gd name="T29" fmla="*/ 138 h 138"/>
                <a:gd name="T30" fmla="*/ 110 w 126"/>
                <a:gd name="T31" fmla="*/ 138 h 138"/>
                <a:gd name="T32" fmla="*/ 107 w 126"/>
                <a:gd name="T33" fmla="*/ 120 h 138"/>
                <a:gd name="T34" fmla="*/ 120 w 126"/>
                <a:gd name="T35" fmla="*/ 80 h 138"/>
                <a:gd name="T36" fmla="*/ 123 w 126"/>
                <a:gd name="T37" fmla="*/ 43 h 138"/>
                <a:gd name="T38" fmla="*/ 68 w 126"/>
                <a:gd name="T39" fmla="*/ 106 h 138"/>
                <a:gd name="T40" fmla="*/ 54 w 126"/>
                <a:gd name="T41" fmla="*/ 98 h 138"/>
                <a:gd name="T42" fmla="*/ 81 w 126"/>
                <a:gd name="T43" fmla="*/ 98 h 138"/>
                <a:gd name="T44" fmla="*/ 68 w 126"/>
                <a:gd name="T45" fmla="*/ 106 h 138"/>
                <a:gd name="T46" fmla="*/ 78 w 126"/>
                <a:gd name="T47" fmla="*/ 92 h 138"/>
                <a:gd name="T48" fmla="*/ 57 w 126"/>
                <a:gd name="T49" fmla="*/ 92 h 138"/>
                <a:gd name="T50" fmla="*/ 54 w 126"/>
                <a:gd name="T51" fmla="*/ 89 h 138"/>
                <a:gd name="T52" fmla="*/ 57 w 126"/>
                <a:gd name="T53" fmla="*/ 87 h 138"/>
                <a:gd name="T54" fmla="*/ 78 w 126"/>
                <a:gd name="T55" fmla="*/ 87 h 138"/>
                <a:gd name="T56" fmla="*/ 81 w 126"/>
                <a:gd name="T57" fmla="*/ 89 h 138"/>
                <a:gd name="T58" fmla="*/ 78 w 126"/>
                <a:gd name="T59" fmla="*/ 92 h 138"/>
                <a:gd name="T60" fmla="*/ 78 w 126"/>
                <a:gd name="T61" fmla="*/ 81 h 138"/>
                <a:gd name="T62" fmla="*/ 57 w 126"/>
                <a:gd name="T63" fmla="*/ 81 h 138"/>
                <a:gd name="T64" fmla="*/ 41 w 126"/>
                <a:gd name="T65" fmla="*/ 49 h 138"/>
                <a:gd name="T66" fmla="*/ 68 w 126"/>
                <a:gd name="T67" fmla="*/ 22 h 138"/>
                <a:gd name="T68" fmla="*/ 94 w 126"/>
                <a:gd name="T69" fmla="*/ 49 h 138"/>
                <a:gd name="T70" fmla="*/ 78 w 126"/>
                <a:gd name="T71" fmla="*/ 8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8">
                  <a:moveTo>
                    <a:pt x="123" y="43"/>
                  </a:moveTo>
                  <a:cubicBezTo>
                    <a:pt x="113" y="0"/>
                    <a:pt x="69" y="2"/>
                    <a:pt x="69" y="2"/>
                  </a:cubicBezTo>
                  <a:cubicBezTo>
                    <a:pt x="39" y="1"/>
                    <a:pt x="24" y="17"/>
                    <a:pt x="24" y="17"/>
                  </a:cubicBezTo>
                  <a:cubicBezTo>
                    <a:pt x="15" y="23"/>
                    <a:pt x="4" y="51"/>
                    <a:pt x="10" y="55"/>
                  </a:cubicBezTo>
                  <a:cubicBezTo>
                    <a:pt x="15" y="60"/>
                    <a:pt x="13" y="63"/>
                    <a:pt x="13" y="63"/>
                  </a:cubicBezTo>
                  <a:cubicBezTo>
                    <a:pt x="13" y="63"/>
                    <a:pt x="10" y="71"/>
                    <a:pt x="5" y="77"/>
                  </a:cubicBezTo>
                  <a:cubicBezTo>
                    <a:pt x="0" y="83"/>
                    <a:pt x="0" y="85"/>
                    <a:pt x="0" y="85"/>
                  </a:cubicBezTo>
                  <a:cubicBezTo>
                    <a:pt x="0" y="93"/>
                    <a:pt x="11" y="90"/>
                    <a:pt x="12" y="92"/>
                  </a:cubicBezTo>
                  <a:cubicBezTo>
                    <a:pt x="12" y="93"/>
                    <a:pt x="9" y="97"/>
                    <a:pt x="9" y="98"/>
                  </a:cubicBezTo>
                  <a:cubicBezTo>
                    <a:pt x="9" y="100"/>
                    <a:pt x="13" y="102"/>
                    <a:pt x="13" y="102"/>
                  </a:cubicBezTo>
                  <a:cubicBezTo>
                    <a:pt x="12" y="107"/>
                    <a:pt x="12" y="107"/>
                    <a:pt x="12" y="107"/>
                  </a:cubicBezTo>
                  <a:cubicBezTo>
                    <a:pt x="12" y="107"/>
                    <a:pt x="18" y="111"/>
                    <a:pt x="13" y="113"/>
                  </a:cubicBezTo>
                  <a:cubicBezTo>
                    <a:pt x="9" y="116"/>
                    <a:pt x="10" y="121"/>
                    <a:pt x="10" y="121"/>
                  </a:cubicBezTo>
                  <a:cubicBezTo>
                    <a:pt x="11" y="131"/>
                    <a:pt x="34" y="127"/>
                    <a:pt x="34" y="127"/>
                  </a:cubicBezTo>
                  <a:cubicBezTo>
                    <a:pt x="46" y="126"/>
                    <a:pt x="50" y="138"/>
                    <a:pt x="50" y="138"/>
                  </a:cubicBezTo>
                  <a:cubicBezTo>
                    <a:pt x="110" y="138"/>
                    <a:pt x="110" y="138"/>
                    <a:pt x="110" y="138"/>
                  </a:cubicBezTo>
                  <a:cubicBezTo>
                    <a:pt x="109" y="130"/>
                    <a:pt x="108" y="127"/>
                    <a:pt x="107" y="120"/>
                  </a:cubicBezTo>
                  <a:cubicBezTo>
                    <a:pt x="105" y="99"/>
                    <a:pt x="113" y="93"/>
                    <a:pt x="120" y="80"/>
                  </a:cubicBezTo>
                  <a:cubicBezTo>
                    <a:pt x="126" y="68"/>
                    <a:pt x="123" y="43"/>
                    <a:pt x="123" y="43"/>
                  </a:cubicBezTo>
                  <a:close/>
                  <a:moveTo>
                    <a:pt x="68" y="106"/>
                  </a:moveTo>
                  <a:cubicBezTo>
                    <a:pt x="60" y="106"/>
                    <a:pt x="54" y="102"/>
                    <a:pt x="54" y="98"/>
                  </a:cubicBezTo>
                  <a:cubicBezTo>
                    <a:pt x="81" y="98"/>
                    <a:pt x="81" y="98"/>
                    <a:pt x="81" y="98"/>
                  </a:cubicBezTo>
                  <a:cubicBezTo>
                    <a:pt x="81" y="102"/>
                    <a:pt x="75" y="106"/>
                    <a:pt x="68" y="106"/>
                  </a:cubicBezTo>
                  <a:close/>
                  <a:moveTo>
                    <a:pt x="78" y="92"/>
                  </a:moveTo>
                  <a:cubicBezTo>
                    <a:pt x="57" y="92"/>
                    <a:pt x="57" y="92"/>
                    <a:pt x="57" y="92"/>
                  </a:cubicBezTo>
                  <a:cubicBezTo>
                    <a:pt x="56" y="92"/>
                    <a:pt x="54" y="91"/>
                    <a:pt x="54" y="89"/>
                  </a:cubicBezTo>
                  <a:cubicBezTo>
                    <a:pt x="54" y="88"/>
                    <a:pt x="56" y="87"/>
                    <a:pt x="57" y="87"/>
                  </a:cubicBezTo>
                  <a:cubicBezTo>
                    <a:pt x="78" y="87"/>
                    <a:pt x="78" y="87"/>
                    <a:pt x="78" y="87"/>
                  </a:cubicBezTo>
                  <a:cubicBezTo>
                    <a:pt x="79" y="87"/>
                    <a:pt x="81" y="88"/>
                    <a:pt x="81" y="89"/>
                  </a:cubicBezTo>
                  <a:cubicBezTo>
                    <a:pt x="81" y="91"/>
                    <a:pt x="79" y="92"/>
                    <a:pt x="78" y="92"/>
                  </a:cubicBezTo>
                  <a:close/>
                  <a:moveTo>
                    <a:pt x="78" y="81"/>
                  </a:moveTo>
                  <a:cubicBezTo>
                    <a:pt x="57" y="81"/>
                    <a:pt x="57" y="81"/>
                    <a:pt x="57" y="81"/>
                  </a:cubicBezTo>
                  <a:cubicBezTo>
                    <a:pt x="55" y="73"/>
                    <a:pt x="41" y="60"/>
                    <a:pt x="41" y="49"/>
                  </a:cubicBezTo>
                  <a:cubicBezTo>
                    <a:pt x="41" y="34"/>
                    <a:pt x="53" y="22"/>
                    <a:pt x="68" y="22"/>
                  </a:cubicBezTo>
                  <a:cubicBezTo>
                    <a:pt x="82" y="22"/>
                    <a:pt x="94" y="34"/>
                    <a:pt x="94" y="49"/>
                  </a:cubicBezTo>
                  <a:cubicBezTo>
                    <a:pt x="94" y="60"/>
                    <a:pt x="80" y="73"/>
                    <a:pt x="7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46" name="Freeform 171"/>
          <p:cNvSpPr>
            <a:spLocks/>
          </p:cNvSpPr>
          <p:nvPr/>
        </p:nvSpPr>
        <p:spPr bwMode="auto">
          <a:xfrm>
            <a:off x="1494678" y="1678905"/>
            <a:ext cx="1001375" cy="1049315"/>
          </a:xfrm>
          <a:custGeom>
            <a:avLst/>
            <a:gdLst>
              <a:gd name="T0" fmla="*/ 79 w 79"/>
              <a:gd name="T1" fmla="*/ 58 h 83"/>
              <a:gd name="T2" fmla="*/ 64 w 79"/>
              <a:gd name="T3" fmla="*/ 58 h 83"/>
              <a:gd name="T4" fmla="*/ 41 w 79"/>
              <a:gd name="T5" fmla="*/ 69 h 83"/>
              <a:gd name="T6" fmla="*/ 14 w 79"/>
              <a:gd name="T7" fmla="*/ 41 h 83"/>
              <a:gd name="T8" fmla="*/ 41 w 79"/>
              <a:gd name="T9" fmla="*/ 13 h 83"/>
              <a:gd name="T10" fmla="*/ 64 w 79"/>
              <a:gd name="T11" fmla="*/ 25 h 83"/>
              <a:gd name="T12" fmla="*/ 79 w 79"/>
              <a:gd name="T13" fmla="*/ 25 h 83"/>
              <a:gd name="T14" fmla="*/ 41 w 79"/>
              <a:gd name="T15" fmla="*/ 0 h 83"/>
              <a:gd name="T16" fmla="*/ 0 w 79"/>
              <a:gd name="T17" fmla="*/ 41 h 83"/>
              <a:gd name="T18" fmla="*/ 41 w 79"/>
              <a:gd name="T19" fmla="*/ 83 h 83"/>
              <a:gd name="T20" fmla="*/ 79 w 79"/>
              <a:gd name="T2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3">
                <a:moveTo>
                  <a:pt x="79" y="58"/>
                </a:moveTo>
                <a:cubicBezTo>
                  <a:pt x="64" y="58"/>
                  <a:pt x="64" y="58"/>
                  <a:pt x="64" y="58"/>
                </a:cubicBezTo>
                <a:cubicBezTo>
                  <a:pt x="59" y="65"/>
                  <a:pt x="51" y="69"/>
                  <a:pt x="41" y="69"/>
                </a:cubicBezTo>
                <a:cubicBezTo>
                  <a:pt x="26" y="69"/>
                  <a:pt x="14" y="57"/>
                  <a:pt x="14" y="41"/>
                </a:cubicBezTo>
                <a:cubicBezTo>
                  <a:pt x="14" y="26"/>
                  <a:pt x="26" y="13"/>
                  <a:pt x="41" y="13"/>
                </a:cubicBezTo>
                <a:cubicBezTo>
                  <a:pt x="51" y="13"/>
                  <a:pt x="59" y="18"/>
                  <a:pt x="64" y="25"/>
                </a:cubicBezTo>
                <a:cubicBezTo>
                  <a:pt x="79" y="25"/>
                  <a:pt x="79" y="25"/>
                  <a:pt x="79" y="25"/>
                </a:cubicBezTo>
                <a:cubicBezTo>
                  <a:pt x="73" y="10"/>
                  <a:pt x="58" y="0"/>
                  <a:pt x="41" y="0"/>
                </a:cubicBezTo>
                <a:cubicBezTo>
                  <a:pt x="19" y="0"/>
                  <a:pt x="0" y="19"/>
                  <a:pt x="0" y="41"/>
                </a:cubicBezTo>
                <a:cubicBezTo>
                  <a:pt x="0" y="64"/>
                  <a:pt x="19" y="83"/>
                  <a:pt x="41" y="83"/>
                </a:cubicBezTo>
                <a:cubicBezTo>
                  <a:pt x="58" y="83"/>
                  <a:pt x="73" y="73"/>
                  <a:pt x="79" y="58"/>
                </a:cubicBezTo>
                <a:close/>
              </a:path>
            </a:pathLst>
          </a:custGeom>
          <a:solidFill>
            <a:srgbClr val="01D4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TextBox 58"/>
          <p:cNvSpPr txBox="1"/>
          <p:nvPr/>
        </p:nvSpPr>
        <p:spPr>
          <a:xfrm>
            <a:off x="1750666" y="1967130"/>
            <a:ext cx="1602135" cy="323165"/>
          </a:xfrm>
          <a:prstGeom prst="rect">
            <a:avLst/>
          </a:prstGeom>
          <a:noFill/>
        </p:spPr>
        <p:txBody>
          <a:bodyPr wrap="square" rtlCol="0">
            <a:spAutoFit/>
          </a:bodyPr>
          <a:lstStyle/>
          <a:p>
            <a:r>
              <a:rPr lang="en-US" sz="1500" dirty="0">
                <a:solidFill>
                  <a:schemeClr val="bg1">
                    <a:lumMod val="95000"/>
                  </a:schemeClr>
                </a:solidFill>
                <a:latin typeface="+mj-lt"/>
              </a:rPr>
              <a:t>TASK</a:t>
            </a:r>
            <a:r>
              <a:rPr lang="en-US" sz="1500" dirty="0">
                <a:solidFill>
                  <a:schemeClr val="tx1">
                    <a:lumMod val="65000"/>
                    <a:lumOff val="35000"/>
                  </a:schemeClr>
                </a:solidFill>
                <a:latin typeface="+mj-lt"/>
              </a:rPr>
              <a:t> </a:t>
            </a:r>
            <a:r>
              <a:rPr lang="en-US" sz="1500" dirty="0">
                <a:solidFill>
                  <a:srgbClr val="01D48F"/>
                </a:solidFill>
                <a:latin typeface="+mj-lt"/>
              </a:rPr>
              <a:t>ONE</a:t>
            </a:r>
          </a:p>
        </p:txBody>
      </p:sp>
      <p:sp>
        <p:nvSpPr>
          <p:cNvPr id="48" name="Freeform 171"/>
          <p:cNvSpPr>
            <a:spLocks/>
          </p:cNvSpPr>
          <p:nvPr/>
        </p:nvSpPr>
        <p:spPr bwMode="auto">
          <a:xfrm>
            <a:off x="1048481" y="3272580"/>
            <a:ext cx="1001375" cy="1049315"/>
          </a:xfrm>
          <a:custGeom>
            <a:avLst/>
            <a:gdLst>
              <a:gd name="T0" fmla="*/ 79 w 79"/>
              <a:gd name="T1" fmla="*/ 58 h 83"/>
              <a:gd name="T2" fmla="*/ 64 w 79"/>
              <a:gd name="T3" fmla="*/ 58 h 83"/>
              <a:gd name="T4" fmla="*/ 41 w 79"/>
              <a:gd name="T5" fmla="*/ 69 h 83"/>
              <a:gd name="T6" fmla="*/ 14 w 79"/>
              <a:gd name="T7" fmla="*/ 41 h 83"/>
              <a:gd name="T8" fmla="*/ 41 w 79"/>
              <a:gd name="T9" fmla="*/ 13 h 83"/>
              <a:gd name="T10" fmla="*/ 64 w 79"/>
              <a:gd name="T11" fmla="*/ 25 h 83"/>
              <a:gd name="T12" fmla="*/ 79 w 79"/>
              <a:gd name="T13" fmla="*/ 25 h 83"/>
              <a:gd name="T14" fmla="*/ 41 w 79"/>
              <a:gd name="T15" fmla="*/ 0 h 83"/>
              <a:gd name="T16" fmla="*/ 0 w 79"/>
              <a:gd name="T17" fmla="*/ 41 h 83"/>
              <a:gd name="T18" fmla="*/ 41 w 79"/>
              <a:gd name="T19" fmla="*/ 83 h 83"/>
              <a:gd name="T20" fmla="*/ 79 w 79"/>
              <a:gd name="T2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3">
                <a:moveTo>
                  <a:pt x="79" y="58"/>
                </a:moveTo>
                <a:cubicBezTo>
                  <a:pt x="64" y="58"/>
                  <a:pt x="64" y="58"/>
                  <a:pt x="64" y="58"/>
                </a:cubicBezTo>
                <a:cubicBezTo>
                  <a:pt x="59" y="65"/>
                  <a:pt x="51" y="69"/>
                  <a:pt x="41" y="69"/>
                </a:cubicBezTo>
                <a:cubicBezTo>
                  <a:pt x="26" y="69"/>
                  <a:pt x="14" y="57"/>
                  <a:pt x="14" y="41"/>
                </a:cubicBezTo>
                <a:cubicBezTo>
                  <a:pt x="14" y="26"/>
                  <a:pt x="26" y="13"/>
                  <a:pt x="41" y="13"/>
                </a:cubicBezTo>
                <a:cubicBezTo>
                  <a:pt x="51" y="13"/>
                  <a:pt x="59" y="18"/>
                  <a:pt x="64" y="25"/>
                </a:cubicBezTo>
                <a:cubicBezTo>
                  <a:pt x="79" y="25"/>
                  <a:pt x="79" y="25"/>
                  <a:pt x="79" y="25"/>
                </a:cubicBezTo>
                <a:cubicBezTo>
                  <a:pt x="73" y="10"/>
                  <a:pt x="58" y="0"/>
                  <a:pt x="41" y="0"/>
                </a:cubicBezTo>
                <a:cubicBezTo>
                  <a:pt x="19" y="0"/>
                  <a:pt x="0" y="19"/>
                  <a:pt x="0" y="41"/>
                </a:cubicBezTo>
                <a:cubicBezTo>
                  <a:pt x="0" y="64"/>
                  <a:pt x="19" y="83"/>
                  <a:pt x="41" y="83"/>
                </a:cubicBezTo>
                <a:cubicBezTo>
                  <a:pt x="58" y="83"/>
                  <a:pt x="73" y="73"/>
                  <a:pt x="79" y="58"/>
                </a:cubicBezTo>
                <a:close/>
              </a:path>
            </a:pathLst>
          </a:custGeom>
          <a:solidFill>
            <a:srgbClr val="DE6E00"/>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9" name="TextBox 60"/>
          <p:cNvSpPr txBox="1"/>
          <p:nvPr/>
        </p:nvSpPr>
        <p:spPr>
          <a:xfrm>
            <a:off x="1310965" y="3643485"/>
            <a:ext cx="1602135" cy="323165"/>
          </a:xfrm>
          <a:prstGeom prst="rect">
            <a:avLst/>
          </a:prstGeom>
          <a:noFill/>
        </p:spPr>
        <p:txBody>
          <a:bodyPr wrap="square" rtlCol="0">
            <a:spAutoFit/>
          </a:bodyPr>
          <a:lstStyle/>
          <a:p>
            <a:r>
              <a:rPr lang="en-US" sz="1500" dirty="0">
                <a:solidFill>
                  <a:schemeClr val="bg1">
                    <a:lumMod val="95000"/>
                  </a:schemeClr>
                </a:solidFill>
                <a:latin typeface="+mj-lt"/>
              </a:rPr>
              <a:t>TASK </a:t>
            </a:r>
            <a:r>
              <a:rPr lang="en-US" sz="1500" dirty="0">
                <a:solidFill>
                  <a:srgbClr val="DE6E00"/>
                </a:solidFill>
                <a:latin typeface="+mj-lt"/>
              </a:rPr>
              <a:t>TWO</a:t>
            </a:r>
          </a:p>
        </p:txBody>
      </p:sp>
      <p:sp>
        <p:nvSpPr>
          <p:cNvPr id="50" name="Freeform 171"/>
          <p:cNvSpPr>
            <a:spLocks/>
          </p:cNvSpPr>
          <p:nvPr/>
        </p:nvSpPr>
        <p:spPr bwMode="auto">
          <a:xfrm>
            <a:off x="1351332" y="4858746"/>
            <a:ext cx="1001375" cy="1049315"/>
          </a:xfrm>
          <a:custGeom>
            <a:avLst/>
            <a:gdLst>
              <a:gd name="T0" fmla="*/ 79 w 79"/>
              <a:gd name="T1" fmla="*/ 58 h 83"/>
              <a:gd name="T2" fmla="*/ 64 w 79"/>
              <a:gd name="T3" fmla="*/ 58 h 83"/>
              <a:gd name="T4" fmla="*/ 41 w 79"/>
              <a:gd name="T5" fmla="*/ 69 h 83"/>
              <a:gd name="T6" fmla="*/ 14 w 79"/>
              <a:gd name="T7" fmla="*/ 41 h 83"/>
              <a:gd name="T8" fmla="*/ 41 w 79"/>
              <a:gd name="T9" fmla="*/ 13 h 83"/>
              <a:gd name="T10" fmla="*/ 64 w 79"/>
              <a:gd name="T11" fmla="*/ 25 h 83"/>
              <a:gd name="T12" fmla="*/ 79 w 79"/>
              <a:gd name="T13" fmla="*/ 25 h 83"/>
              <a:gd name="T14" fmla="*/ 41 w 79"/>
              <a:gd name="T15" fmla="*/ 0 h 83"/>
              <a:gd name="T16" fmla="*/ 0 w 79"/>
              <a:gd name="T17" fmla="*/ 41 h 83"/>
              <a:gd name="T18" fmla="*/ 41 w 79"/>
              <a:gd name="T19" fmla="*/ 83 h 83"/>
              <a:gd name="T20" fmla="*/ 79 w 79"/>
              <a:gd name="T21"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3">
                <a:moveTo>
                  <a:pt x="79" y="58"/>
                </a:moveTo>
                <a:cubicBezTo>
                  <a:pt x="64" y="58"/>
                  <a:pt x="64" y="58"/>
                  <a:pt x="64" y="58"/>
                </a:cubicBezTo>
                <a:cubicBezTo>
                  <a:pt x="59" y="65"/>
                  <a:pt x="51" y="69"/>
                  <a:pt x="41" y="69"/>
                </a:cubicBezTo>
                <a:cubicBezTo>
                  <a:pt x="26" y="69"/>
                  <a:pt x="14" y="57"/>
                  <a:pt x="14" y="41"/>
                </a:cubicBezTo>
                <a:cubicBezTo>
                  <a:pt x="14" y="26"/>
                  <a:pt x="26" y="13"/>
                  <a:pt x="41" y="13"/>
                </a:cubicBezTo>
                <a:cubicBezTo>
                  <a:pt x="51" y="13"/>
                  <a:pt x="59" y="18"/>
                  <a:pt x="64" y="25"/>
                </a:cubicBezTo>
                <a:cubicBezTo>
                  <a:pt x="79" y="25"/>
                  <a:pt x="79" y="25"/>
                  <a:pt x="79" y="25"/>
                </a:cubicBezTo>
                <a:cubicBezTo>
                  <a:pt x="73" y="10"/>
                  <a:pt x="58" y="0"/>
                  <a:pt x="41" y="0"/>
                </a:cubicBezTo>
                <a:cubicBezTo>
                  <a:pt x="19" y="0"/>
                  <a:pt x="0" y="19"/>
                  <a:pt x="0" y="41"/>
                </a:cubicBezTo>
                <a:cubicBezTo>
                  <a:pt x="0" y="64"/>
                  <a:pt x="19" y="83"/>
                  <a:pt x="41" y="83"/>
                </a:cubicBezTo>
                <a:cubicBezTo>
                  <a:pt x="58" y="83"/>
                  <a:pt x="73" y="73"/>
                  <a:pt x="79" y="58"/>
                </a:cubicBezTo>
                <a:close/>
              </a:path>
            </a:pathLst>
          </a:custGeom>
          <a:solidFill>
            <a:srgbClr val="23CADC"/>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51" name="TextBox 62"/>
          <p:cNvSpPr txBox="1"/>
          <p:nvPr/>
        </p:nvSpPr>
        <p:spPr>
          <a:xfrm>
            <a:off x="1611078" y="5186865"/>
            <a:ext cx="1602135" cy="323165"/>
          </a:xfrm>
          <a:prstGeom prst="rect">
            <a:avLst/>
          </a:prstGeom>
          <a:noFill/>
        </p:spPr>
        <p:txBody>
          <a:bodyPr wrap="square" rtlCol="0">
            <a:spAutoFit/>
          </a:bodyPr>
          <a:lstStyle/>
          <a:p>
            <a:r>
              <a:rPr lang="en-US" sz="1500" dirty="0">
                <a:solidFill>
                  <a:schemeClr val="bg1">
                    <a:lumMod val="95000"/>
                  </a:schemeClr>
                </a:solidFill>
                <a:latin typeface="+mj-lt"/>
              </a:rPr>
              <a:t>TASK</a:t>
            </a:r>
            <a:r>
              <a:rPr lang="en-US" sz="1500" dirty="0">
                <a:solidFill>
                  <a:schemeClr val="tx1">
                    <a:lumMod val="65000"/>
                    <a:lumOff val="35000"/>
                  </a:schemeClr>
                </a:solidFill>
                <a:latin typeface="+mj-lt"/>
              </a:rPr>
              <a:t> </a:t>
            </a:r>
            <a:r>
              <a:rPr lang="en-US" sz="1500" dirty="0">
                <a:solidFill>
                  <a:srgbClr val="23CADC"/>
                </a:solidFill>
                <a:latin typeface="+mj-lt"/>
              </a:rPr>
              <a:t>THREE</a:t>
            </a:r>
          </a:p>
        </p:txBody>
      </p:sp>
      <p:sp>
        <p:nvSpPr>
          <p:cNvPr id="54" name="Rectangle 56"/>
          <p:cNvSpPr/>
          <p:nvPr/>
        </p:nvSpPr>
        <p:spPr>
          <a:xfrm>
            <a:off x="2782178" y="1645082"/>
            <a:ext cx="3523609" cy="1077218"/>
          </a:xfrm>
          <a:prstGeom prst="rect">
            <a:avLst/>
          </a:prstGeom>
        </p:spPr>
        <p:txBody>
          <a:bodyPr wrap="square">
            <a:spAutoFit/>
          </a:bodyPr>
          <a:lstStyle/>
          <a:p>
            <a:pPr algn="just"/>
            <a:r>
              <a:rPr lang="en-US" sz="1600" dirty="0">
                <a:solidFill>
                  <a:schemeClr val="bg1">
                    <a:lumMod val="85000"/>
                  </a:schemeClr>
                </a:solidFill>
              </a:rPr>
              <a:t>The proposed application should be able to automatically detect the student through 3D face recognition and mark them as attend in the database</a:t>
            </a:r>
          </a:p>
        </p:txBody>
      </p:sp>
      <p:sp>
        <p:nvSpPr>
          <p:cNvPr id="56" name="Rectangle 65"/>
          <p:cNvSpPr/>
          <p:nvPr/>
        </p:nvSpPr>
        <p:spPr>
          <a:xfrm>
            <a:off x="2410304" y="3182800"/>
            <a:ext cx="3455031" cy="1077218"/>
          </a:xfrm>
          <a:prstGeom prst="rect">
            <a:avLst/>
          </a:prstGeom>
        </p:spPr>
        <p:txBody>
          <a:bodyPr wrap="square">
            <a:spAutoFit/>
          </a:bodyPr>
          <a:lstStyle/>
          <a:p>
            <a:pPr algn="just"/>
            <a:r>
              <a:rPr lang="en-US" altLang="zh-CN" sz="1600" dirty="0">
                <a:solidFill>
                  <a:schemeClr val="bg1">
                    <a:lumMod val="85000"/>
                  </a:schemeClr>
                </a:solidFill>
              </a:rPr>
              <a:t>The proposed application should be able to find the target student through 3D face recognition and mark them as attend in the database</a:t>
            </a:r>
          </a:p>
        </p:txBody>
      </p:sp>
      <p:sp>
        <p:nvSpPr>
          <p:cNvPr id="57" name="Rectangle 66"/>
          <p:cNvSpPr/>
          <p:nvPr/>
        </p:nvSpPr>
        <p:spPr>
          <a:xfrm>
            <a:off x="2774270" y="4820420"/>
            <a:ext cx="3759200" cy="1077218"/>
          </a:xfrm>
          <a:prstGeom prst="rect">
            <a:avLst/>
          </a:prstGeom>
        </p:spPr>
        <p:txBody>
          <a:bodyPr wrap="square">
            <a:spAutoFit/>
          </a:bodyPr>
          <a:lstStyle/>
          <a:p>
            <a:pPr algn="just"/>
            <a:r>
              <a:rPr lang="en-US" sz="1600" dirty="0">
                <a:solidFill>
                  <a:schemeClr val="bg1">
                    <a:lumMod val="85000"/>
                  </a:schemeClr>
                </a:solidFill>
              </a:rPr>
              <a:t>T</a:t>
            </a:r>
            <a:r>
              <a:rPr lang="en-US" altLang="zh-CN" sz="1600" dirty="0">
                <a:solidFill>
                  <a:schemeClr val="bg1">
                    <a:lumMod val="85000"/>
                  </a:schemeClr>
                </a:solidFill>
              </a:rPr>
              <a:t>he proposed application should be able to identify a person through face recognition and display the details of the target person on the screen</a:t>
            </a:r>
            <a:endParaRPr lang="en-US" sz="1600" dirty="0">
              <a:solidFill>
                <a:schemeClr val="bg1">
                  <a:lumMod val="85000"/>
                </a:schemeClr>
              </a:solidFill>
            </a:endParaRPr>
          </a:p>
        </p:txBody>
      </p:sp>
    </p:spTree>
    <p:extLst>
      <p:ext uri="{BB962C8B-B14F-4D97-AF65-F5344CB8AC3E}">
        <p14:creationId xmlns:p14="http://schemas.microsoft.com/office/powerpoint/2010/main" val="2174071914"/>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inVertical)">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par>
                          <p:cTn id="34" fill="hold">
                            <p:stCondLst>
                              <p:cond delay="4000"/>
                            </p:stCondLst>
                            <p:childTnLst>
                              <p:par>
                                <p:cTn id="35" presetID="22" presetClass="entr" presetSubtype="1"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par>
                          <p:cTn id="38" fill="hold">
                            <p:stCondLst>
                              <p:cond delay="4500"/>
                            </p:stCondLst>
                            <p:childTnLst>
                              <p:par>
                                <p:cTn id="39" presetID="22" presetClass="entr" presetSubtype="2"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right)">
                                      <p:cBhvr>
                                        <p:cTn id="41" dur="500"/>
                                        <p:tgtEl>
                                          <p:spTgt spid="16"/>
                                        </p:tgtEl>
                                      </p:cBhvr>
                                    </p:animEffect>
                                  </p:childTnLst>
                                </p:cTn>
                              </p:par>
                            </p:childTnLst>
                          </p:cTn>
                        </p:par>
                        <p:par>
                          <p:cTn id="42" fill="hold">
                            <p:stCondLst>
                              <p:cond delay="5000"/>
                            </p:stCondLst>
                            <p:childTnLst>
                              <p:par>
                                <p:cTn id="43" presetID="22" presetClass="entr" presetSubtype="2"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childTnLst>
                          </p:cTn>
                        </p:par>
                        <p:par>
                          <p:cTn id="46" fill="hold">
                            <p:stCondLst>
                              <p:cond delay="5500"/>
                            </p:stCondLst>
                            <p:childTnLst>
                              <p:par>
                                <p:cTn id="47" presetID="22" presetClass="entr" presetSubtype="2"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right)">
                                      <p:cBhvr>
                                        <p:cTn id="49" dur="500"/>
                                        <p:tgtEl>
                                          <p:spTgt spid="26"/>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par>
                          <p:cTn id="58" fill="hold">
                            <p:stCondLst>
                              <p:cond delay="70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childTnLst>
                          </p:cTn>
                        </p:par>
                        <p:par>
                          <p:cTn id="62" fill="hold">
                            <p:stCondLst>
                              <p:cond delay="7500"/>
                            </p:stCondLst>
                            <p:childTnLst>
                              <p:par>
                                <p:cTn id="63" presetID="2" presetClass="entr" presetSubtype="4"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250" fill="hold"/>
                                        <p:tgtEl>
                                          <p:spTgt spid="47"/>
                                        </p:tgtEl>
                                        <p:attrNameLst>
                                          <p:attrName>ppt_x</p:attrName>
                                        </p:attrNameLst>
                                      </p:cBhvr>
                                      <p:tavLst>
                                        <p:tav tm="0">
                                          <p:val>
                                            <p:strVal val="#ppt_x"/>
                                          </p:val>
                                        </p:tav>
                                        <p:tav tm="100000">
                                          <p:val>
                                            <p:strVal val="#ppt_x"/>
                                          </p:val>
                                        </p:tav>
                                      </p:tavLst>
                                    </p:anim>
                                    <p:anim calcmode="lin" valueType="num">
                                      <p:cBhvr additive="base">
                                        <p:cTn id="66" dur="250" fill="hold"/>
                                        <p:tgtEl>
                                          <p:spTgt spid="47"/>
                                        </p:tgtEl>
                                        <p:attrNameLst>
                                          <p:attrName>ppt_y</p:attrName>
                                        </p:attrNameLst>
                                      </p:cBhvr>
                                      <p:tavLst>
                                        <p:tav tm="0">
                                          <p:val>
                                            <p:strVal val="1+#ppt_h/2"/>
                                          </p:val>
                                        </p:tav>
                                        <p:tav tm="100000">
                                          <p:val>
                                            <p:strVal val="#ppt_y"/>
                                          </p:val>
                                        </p:tav>
                                      </p:tavLst>
                                    </p:anim>
                                  </p:childTnLst>
                                </p:cTn>
                              </p:par>
                            </p:childTnLst>
                          </p:cTn>
                        </p:par>
                        <p:par>
                          <p:cTn id="67" fill="hold">
                            <p:stCondLst>
                              <p:cond delay="7750"/>
                            </p:stCondLst>
                            <p:childTnLst>
                              <p:par>
                                <p:cTn id="68" presetID="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250" fill="hold"/>
                                        <p:tgtEl>
                                          <p:spTgt spid="49"/>
                                        </p:tgtEl>
                                        <p:attrNameLst>
                                          <p:attrName>ppt_x</p:attrName>
                                        </p:attrNameLst>
                                      </p:cBhvr>
                                      <p:tavLst>
                                        <p:tav tm="0">
                                          <p:val>
                                            <p:strVal val="#ppt_x"/>
                                          </p:val>
                                        </p:tav>
                                        <p:tav tm="100000">
                                          <p:val>
                                            <p:strVal val="#ppt_x"/>
                                          </p:val>
                                        </p:tav>
                                      </p:tavLst>
                                    </p:anim>
                                    <p:anim calcmode="lin" valueType="num">
                                      <p:cBhvr additive="base">
                                        <p:cTn id="71" dur="25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8000"/>
                            </p:stCondLst>
                            <p:childTnLst>
                              <p:par>
                                <p:cTn id="73" presetID="2" presetClass="entr" presetSubtype="4"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250" fill="hold"/>
                                        <p:tgtEl>
                                          <p:spTgt spid="51"/>
                                        </p:tgtEl>
                                        <p:attrNameLst>
                                          <p:attrName>ppt_x</p:attrName>
                                        </p:attrNameLst>
                                      </p:cBhvr>
                                      <p:tavLst>
                                        <p:tav tm="0">
                                          <p:val>
                                            <p:strVal val="#ppt_x"/>
                                          </p:val>
                                        </p:tav>
                                        <p:tav tm="100000">
                                          <p:val>
                                            <p:strVal val="#ppt_x"/>
                                          </p:val>
                                        </p:tav>
                                      </p:tavLst>
                                    </p:anim>
                                    <p:anim calcmode="lin" valueType="num">
                                      <p:cBhvr additive="base">
                                        <p:cTn id="76" dur="250" fill="hold"/>
                                        <p:tgtEl>
                                          <p:spTgt spid="51"/>
                                        </p:tgtEl>
                                        <p:attrNameLst>
                                          <p:attrName>ppt_y</p:attrName>
                                        </p:attrNameLst>
                                      </p:cBhvr>
                                      <p:tavLst>
                                        <p:tav tm="0">
                                          <p:val>
                                            <p:strVal val="1+#ppt_h/2"/>
                                          </p:val>
                                        </p:tav>
                                        <p:tav tm="100000">
                                          <p:val>
                                            <p:strVal val="#ppt_y"/>
                                          </p:val>
                                        </p:tav>
                                      </p:tavLst>
                                    </p:anim>
                                  </p:childTnLst>
                                </p:cTn>
                              </p:par>
                            </p:childTnLst>
                          </p:cTn>
                        </p:par>
                        <p:par>
                          <p:cTn id="77" fill="hold">
                            <p:stCondLst>
                              <p:cond delay="8250"/>
                            </p:stCondLst>
                            <p:childTnLst>
                              <p:par>
                                <p:cTn id="78" presetID="10" presetClass="entr" presetSubtype="0"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childTnLst>
                          </p:cTn>
                        </p:par>
                        <p:par>
                          <p:cTn id="81" fill="hold">
                            <p:stCondLst>
                              <p:cond delay="8750"/>
                            </p:stCondLst>
                            <p:childTnLst>
                              <p:par>
                                <p:cTn id="82" presetID="10" presetClass="entr" presetSubtype="0"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par>
                          <p:cTn id="85" fill="hold">
                            <p:stCondLst>
                              <p:cond delay="9250"/>
                            </p:stCondLst>
                            <p:childTnLst>
                              <p:par>
                                <p:cTn id="86" presetID="10" presetClass="entr" presetSubtype="0" fill="hold" grpId="0" nodeType="after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p:bldP spid="48" grpId="0" animBg="1"/>
      <p:bldP spid="49" grpId="0"/>
      <p:bldP spid="50" grpId="0" animBg="1"/>
      <p:bldP spid="51" grpId="0"/>
      <p:bldP spid="54" grpId="0"/>
      <p:bldP spid="56"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9000" b="-9000"/>
          </a:stretch>
        </a:blipFill>
        <a:effectLst/>
      </p:bgPr>
    </p:bg>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764032"/>
          </a:xfrm>
          <a:prstGeom prst="rect">
            <a:avLst/>
          </a:prstGeom>
        </p:spPr>
      </p:pic>
      <p:grpSp>
        <p:nvGrpSpPr>
          <p:cNvPr id="145" name="组 144"/>
          <p:cNvGrpSpPr/>
          <p:nvPr/>
        </p:nvGrpSpPr>
        <p:grpSpPr>
          <a:xfrm>
            <a:off x="-170776" y="-345783"/>
            <a:ext cx="3359699" cy="1391728"/>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7" name="文本框 146"/>
            <p:cNvSpPr txBox="1"/>
            <p:nvPr/>
          </p:nvSpPr>
          <p:spPr>
            <a:xfrm>
              <a:off x="69282" y="65501"/>
              <a:ext cx="2086698" cy="377075"/>
            </a:xfrm>
            <a:prstGeom prst="rect">
              <a:avLst/>
            </a:prstGeom>
            <a:noFill/>
            <a:effectLst/>
          </p:spPr>
          <p:txBody>
            <a:bodyPr wrap="square" rtlCol="0">
              <a:spAutoFit/>
            </a:bodyPr>
            <a:lstStyle/>
            <a:p>
              <a:pPr algn="ctr"/>
              <a:r>
                <a:rPr lang="en-US" altLang="zh-CN"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rPr>
                <a:t>SCS GROUP</a:t>
              </a:r>
              <a:endParaRPr lang="zh-CN" altLang="en-US" sz="2667" b="1" spc="67"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BankGothic Md BT" panose="020B0807020203060204" pitchFamily="34" charset="0"/>
                <a:ea typeface="微软雅黑" panose="020B0503020204020204" pitchFamily="34" charset="-122"/>
              </a:endParaRPr>
            </a:p>
          </p:txBody>
        </p:sp>
      </p:grpSp>
      <p:sp>
        <p:nvSpPr>
          <p:cNvPr id="81" name="文本占位符 4"/>
          <p:cNvSpPr txBox="1">
            <a:spLocks/>
          </p:cNvSpPr>
          <p:nvPr>
            <p:custDataLst>
              <p:tags r:id="rId1"/>
            </p:custDataLst>
          </p:nvPr>
        </p:nvSpPr>
        <p:spPr bwMode="auto">
          <a:xfrm>
            <a:off x="4595813" y="1447800"/>
            <a:ext cx="2990851"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685800" indent="-22860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 typeface="Arial" panose="020B0604020202020204" pitchFamily="34" charset="0"/>
              <a:buNone/>
              <a:defRPr/>
            </a:pPr>
            <a:r>
              <a:rPr lang="en-US" altLang="zh-CN" sz="49597" dirty="0">
                <a:latin typeface="Bell MT" panose="02020503060305020303" pitchFamily="18" charset="0"/>
              </a:rPr>
              <a:t>2</a:t>
            </a:r>
            <a:endParaRPr lang="zh-CN" altLang="en-US" sz="49597" dirty="0">
              <a:latin typeface="Bell MT" panose="02020503060305020303" pitchFamily="18" charset="0"/>
            </a:endParaRPr>
          </a:p>
        </p:txBody>
      </p:sp>
      <p:sp>
        <p:nvSpPr>
          <p:cNvPr id="82" name="标题 5"/>
          <p:cNvSpPr txBox="1">
            <a:spLocks/>
          </p:cNvSpPr>
          <p:nvPr>
            <p:custDataLst>
              <p:tags r:id="rId2"/>
            </p:custDataLst>
          </p:nvPr>
        </p:nvSpPr>
        <p:spPr>
          <a:xfrm>
            <a:off x="3482976" y="3167063"/>
            <a:ext cx="5216525" cy="760412"/>
          </a:xfrm>
          <a:prstGeom prst="rect">
            <a:avLst/>
          </a:prstGeom>
          <a:solidFill>
            <a:srgbClr val="FFFFFF">
              <a:alpha val="4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kern="0" dirty="0">
                <a:solidFill>
                  <a:srgbClr val="000000"/>
                </a:solidFill>
                <a:latin typeface="微软雅黑" panose="020B0503020204020204" pitchFamily="34" charset="-122"/>
                <a:ea typeface="微软雅黑" panose="020B0503020204020204" pitchFamily="34" charset="-122"/>
              </a:rPr>
              <a:t>APPROACH</a:t>
            </a: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83" name="文本占位符 6"/>
          <p:cNvSpPr txBox="1">
            <a:spLocks/>
          </p:cNvSpPr>
          <p:nvPr>
            <p:custDataLst>
              <p:tags r:id="rId3"/>
            </p:custDataLst>
          </p:nvPr>
        </p:nvSpPr>
        <p:spPr>
          <a:xfrm>
            <a:off x="3482976" y="3927476"/>
            <a:ext cx="5216525" cy="338139"/>
          </a:xfrm>
          <a:prstGeom prst="rect">
            <a:avLst/>
          </a:prstGeom>
          <a:solidFill>
            <a:srgbClr val="FFFFFF">
              <a:alpha val="73000"/>
            </a:srgbClr>
          </a:solidFill>
        </p:spPr>
        <p:txBody>
          <a:bodyPr anchor="b">
            <a:norm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defRPr/>
            </a:pPr>
            <a:r>
              <a:rPr lang="en-US" altLang="zh-CN" kern="0" dirty="0">
                <a:solidFill>
                  <a:srgbClr val="7F7F7F"/>
                </a:solidFill>
                <a:latin typeface="Calibri" panose="020F0502020204030204" pitchFamily="34" charset="0"/>
              </a:rPr>
              <a:t>The method to finish the APP</a:t>
            </a:r>
          </a:p>
        </p:txBody>
      </p:sp>
    </p:spTree>
    <p:extLst>
      <p:ext uri="{BB962C8B-B14F-4D97-AF65-F5344CB8AC3E}">
        <p14:creationId xmlns:p14="http://schemas.microsoft.com/office/powerpoint/2010/main" val="4074399644"/>
      </p:ext>
    </p:extLst>
  </p:cSld>
  <p:clrMapOvr>
    <a:masterClrMapping/>
  </p:clrMapOvr>
  <mc:AlternateContent xmlns:mc="http://schemas.openxmlformats.org/markup-compatibility/2006" xmlns:p14="http://schemas.microsoft.com/office/powerpoint/2010/main">
    <mc:Choice Requires="p14">
      <p:transition spd="slow" p14:dur="30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9FB4B0D-0A98-4846-A341-AC45C86BB844"/>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K:\0916酷炫科技-03 的幻灯片"/>
  <p:tag name="ISPRING_PRESENTATION_TITLE" val="0916酷炫科技-03"/>
</p:tagLst>
</file>

<file path=ppt/tags/tag10.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6"/>
</p:tagLst>
</file>

<file path=ppt/tags/tag11.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4"/>
</p:tagLst>
</file>

<file path=ppt/tags/tag12.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标题 5"/>
</p:tagLst>
</file>

<file path=ppt/tags/tag13.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6"/>
</p:tagLst>
</file>

<file path=ppt/tags/tag2.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4"/>
</p:tagLst>
</file>

<file path=ppt/tags/tag3.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6"/>
</p:tagLst>
</file>

<file path=ppt/tags/tag5.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4"/>
</p:tagLst>
</file>

<file path=ppt/tags/tag6.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标题 5"/>
</p:tagLst>
</file>

<file path=ppt/tags/tag7.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6"/>
</p:tagLst>
</file>

<file path=ppt/tags/tag8.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文本占位符 4"/>
</p:tagLst>
</file>

<file path=ppt/tags/tag9.xml><?xml version="1.0" encoding="utf-8"?>
<p:tagLst xmlns:a="http://schemas.openxmlformats.org/drawingml/2006/main" xmlns:r="http://schemas.openxmlformats.org/officeDocument/2006/relationships" xmlns:p="http://schemas.openxmlformats.org/presentationml/2006/main">
  <p:tag name="MH" val="20170916170033"/>
  <p:tag name="MH_LIBRARY" val="GRAPHIC"/>
  <p:tag name="MH_ORDER" val="标题 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TotalTime>
  <Words>927</Words>
  <Application>Microsoft Office PowerPoint</Application>
  <PresentationFormat>Widescreen</PresentationFormat>
  <Paragraphs>133</Paragraphs>
  <Slides>19</Slides>
  <Notes>19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BankGothic Md BT</vt:lpstr>
      <vt:lpstr>微软雅黑</vt:lpstr>
      <vt:lpstr>Arial</vt:lpstr>
      <vt:lpstr>Bell MT</vt:lpstr>
      <vt:lpstr>Calibri</vt:lpstr>
      <vt:lpstr>Calibri Light</vt:lpstr>
      <vt:lpstr>Lato</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0916酷炫科技-03</dc:title>
  <dc:creator>chenxu@billionex.com</dc:creator>
  <cp:lastModifiedBy>jiawang 张</cp:lastModifiedBy>
  <cp:revision>226</cp:revision>
  <dcterms:created xsi:type="dcterms:W3CDTF">2015-04-23T04:07:00Z</dcterms:created>
  <dcterms:modified xsi:type="dcterms:W3CDTF">2019-05-12T15:19:42Z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